
<file path=[Content_Types].xml><?xml version="1.0" encoding="utf-8"?>
<Types xmlns="http://schemas.openxmlformats.org/package/2006/content-types">
  <Default Extension="png" ContentType="image/png"/>
  <Default Extension="webm" ContentType="video/unknown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82" r:id="rId25"/>
    <p:sldId id="283" r:id="rId26"/>
    <p:sldId id="287" r:id="rId27"/>
    <p:sldId id="288" r:id="rId28"/>
    <p:sldId id="284" r:id="rId29"/>
    <p:sldId id="289" r:id="rId30"/>
    <p:sldId id="285" r:id="rId31"/>
    <p:sldId id="286" r:id="rId32"/>
    <p:sldId id="281" r:id="rId33"/>
    <p:sldId id="278" r:id="rId34"/>
    <p:sldId id="279" r:id="rId35"/>
  </p:sldIdLst>
  <p:sldSz cx="9144000" cy="5143500" type="screen16x9"/>
  <p:notesSz cx="6858000" cy="9144000"/>
  <p:embeddedFontLst>
    <p:embeddedFont>
      <p:font typeface="Hammersmith One" panose="020B0604020202020204" charset="0"/>
      <p:regular r:id="rId37"/>
    </p:embeddedFont>
    <p:embeddedFont>
      <p:font typeface="標楷體" panose="03000509000000000000" pitchFamily="65" charset="-120"/>
      <p:regular r:id="rId38"/>
    </p:embeddedFont>
    <p:embeddedFont>
      <p:font typeface="微軟正黑體" panose="020B0604030504040204" pitchFamily="34" charset="-12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  <p15:guide id="4" orient="horz" pos="184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450" y="-490"/>
      </p:cViewPr>
      <p:guideLst>
        <p:guide orient="horz" pos="1393"/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16043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f3d8a0b874_5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f3d8a0b874_5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23c2054b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23c2054b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f3d8a0b874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f3d8a0b874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f3d8a0b874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f3d8a0b874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f3d8a0b874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f3d8a0b874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f3d92a7182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f3d92a7182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12adec4629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12adec4629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f3d8a0b874_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f3d8a0b874_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f3d8a0b874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f3d8a0b874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f3d8a0b874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f3d8a0b874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f3d8a0b8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f3d8a0b8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f3d8a0b874_6_2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f3d8a0b874_6_2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2adec462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2adec462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2adec4629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2adec4629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802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f3d8a0b874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f3d8a0b874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f3d8a0b874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f3d8a0b874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f3d92a718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f3d92a718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2adec462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12adec462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f3d8a0b87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f3d8a0b87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f3d8a0b874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f3d8a0b874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f3d8a0b874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f3d8a0b874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f3d8a0b874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f3d8a0b874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f3d8a0b874_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f3d8a0b874_5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f3d8a0b874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f3d8a0b874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 rot="-3415034" flipH="1">
            <a:off x="5360216" y="72904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1"/>
          <p:cNvSpPr/>
          <p:nvPr/>
        </p:nvSpPr>
        <p:spPr>
          <a:xfrm rot="5400000">
            <a:off x="-1253772" y="2378259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 rot="10800000" flipH="1">
            <a:off x="-135159" y="-547193"/>
            <a:ext cx="1696762" cy="1688828"/>
            <a:chOff x="2414491" y="671177"/>
            <a:chExt cx="1830972" cy="1822411"/>
          </a:xfrm>
        </p:grpSpPr>
        <p:sp>
          <p:nvSpPr>
            <p:cNvPr id="171" name="Google Shape;171;p1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661788" y="1441452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2967200" y="1441438"/>
            <a:ext cx="5142900" cy="17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body" idx="1"/>
          </p:nvPr>
        </p:nvSpPr>
        <p:spPr>
          <a:xfrm>
            <a:off x="2967200" y="3236713"/>
            <a:ext cx="51429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6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 flipH="1">
            <a:off x="3275625" y="2841950"/>
            <a:ext cx="457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1"/>
          </p:nvPr>
        </p:nvSpPr>
        <p:spPr>
          <a:xfrm flipH="1">
            <a:off x="3275625" y="1728850"/>
            <a:ext cx="45750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/>
          <p:nvPr/>
        </p:nvSpPr>
        <p:spPr>
          <a:xfrm rot="-3415034" flipH="1">
            <a:off x="6361616" y="30899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 rot="1848056">
            <a:off x="2372175" y="2639561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14"/>
          <p:cNvGrpSpPr/>
          <p:nvPr/>
        </p:nvGrpSpPr>
        <p:grpSpPr>
          <a:xfrm>
            <a:off x="-228595" y="-80449"/>
            <a:ext cx="2277317" cy="5304377"/>
            <a:chOff x="224725" y="566950"/>
            <a:chExt cx="1850875" cy="4311100"/>
          </a:xfrm>
        </p:grpSpPr>
        <p:sp>
          <p:nvSpPr>
            <p:cNvPr id="237" name="Google Shape;237;p14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4"/>
          <p:cNvSpPr/>
          <p:nvPr/>
        </p:nvSpPr>
        <p:spPr>
          <a:xfrm rot="-7977677">
            <a:off x="1649745" y="498156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"/>
          <p:cNvSpPr/>
          <p:nvPr/>
        </p:nvSpPr>
        <p:spPr>
          <a:xfrm>
            <a:off x="7092213" y="3598577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4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/>
          <p:nvPr/>
        </p:nvSpPr>
        <p:spPr>
          <a:xfrm rot="2465585" flipH="1">
            <a:off x="-2193957" y="2702195"/>
            <a:ext cx="4267802" cy="2625668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"/>
          <p:cNvSpPr/>
          <p:nvPr/>
        </p:nvSpPr>
        <p:spPr>
          <a:xfrm rot="-6430284" flipH="1">
            <a:off x="6992855" y="-1008460"/>
            <a:ext cx="3967958" cy="3604468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-458900" y="-740250"/>
            <a:ext cx="2037008" cy="2154203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1"/>
          </p:nvPr>
        </p:nvSpPr>
        <p:spPr>
          <a:xfrm>
            <a:off x="628701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subTitle" idx="2"/>
          </p:nvPr>
        </p:nvSpPr>
        <p:spPr>
          <a:xfrm>
            <a:off x="3488100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subTitle" idx="3"/>
          </p:nvPr>
        </p:nvSpPr>
        <p:spPr>
          <a:xfrm>
            <a:off x="628700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4"/>
          </p:nvPr>
        </p:nvSpPr>
        <p:spPr>
          <a:xfrm>
            <a:off x="3488100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hasCustomPrompt="1"/>
          </p:nvPr>
        </p:nvSpPr>
        <p:spPr>
          <a:xfrm>
            <a:off x="628699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5" hasCustomPrompt="1"/>
          </p:nvPr>
        </p:nvSpPr>
        <p:spPr>
          <a:xfrm>
            <a:off x="3456213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6"/>
          </p:nvPr>
        </p:nvSpPr>
        <p:spPr>
          <a:xfrm>
            <a:off x="6347500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subTitle" idx="7"/>
          </p:nvPr>
        </p:nvSpPr>
        <p:spPr>
          <a:xfrm>
            <a:off x="6347488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8" hasCustomPrompt="1"/>
          </p:nvPr>
        </p:nvSpPr>
        <p:spPr>
          <a:xfrm>
            <a:off x="6347501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title" idx="9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5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/>
          <p:nvPr/>
        </p:nvSpPr>
        <p:spPr>
          <a:xfrm rot="672094">
            <a:off x="5584289" y="5626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6"/>
          <p:cNvSpPr/>
          <p:nvPr/>
        </p:nvSpPr>
        <p:spPr>
          <a:xfrm rot="3414914">
            <a:off x="-1520563" y="790995"/>
            <a:ext cx="3987256" cy="3391668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6"/>
          <p:cNvGrpSpPr/>
          <p:nvPr/>
        </p:nvGrpSpPr>
        <p:grpSpPr>
          <a:xfrm rot="10800000" flipH="1">
            <a:off x="430416" y="1844182"/>
            <a:ext cx="1696762" cy="1688828"/>
            <a:chOff x="2414491" y="671177"/>
            <a:chExt cx="1830972" cy="1822411"/>
          </a:xfrm>
        </p:grpSpPr>
        <p:sp>
          <p:nvSpPr>
            <p:cNvPr id="281" name="Google Shape;281;p1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1095657">
            <a:off x="1778030" y="3865579"/>
            <a:ext cx="1021004" cy="1333445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1"/>
          </p:nvPr>
        </p:nvSpPr>
        <p:spPr>
          <a:xfrm>
            <a:off x="2718750" y="1540138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title" hasCustomPrompt="1"/>
          </p:nvPr>
        </p:nvSpPr>
        <p:spPr>
          <a:xfrm>
            <a:off x="2718750" y="967438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>
            <a:spLocks noGrp="1"/>
          </p:cNvSpPr>
          <p:nvPr>
            <p:ph type="subTitle" idx="2"/>
          </p:nvPr>
        </p:nvSpPr>
        <p:spPr>
          <a:xfrm>
            <a:off x="2718750" y="26736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title" idx="3" hasCustomPrompt="1"/>
          </p:nvPr>
        </p:nvSpPr>
        <p:spPr>
          <a:xfrm>
            <a:off x="2718750" y="210093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4"/>
          </p:nvPr>
        </p:nvSpPr>
        <p:spPr>
          <a:xfrm>
            <a:off x="2718750" y="38071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title" idx="5" hasCustomPrompt="1"/>
          </p:nvPr>
        </p:nvSpPr>
        <p:spPr>
          <a:xfrm>
            <a:off x="2718750" y="3234463"/>
            <a:ext cx="370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32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 rot="-1690000">
            <a:off x="4770052" y="3432202"/>
            <a:ext cx="4311133" cy="265232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 rot="-8976185">
            <a:off x="-892229" y="695729"/>
            <a:ext cx="3210901" cy="3197587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18"/>
          <p:cNvGrpSpPr/>
          <p:nvPr/>
        </p:nvGrpSpPr>
        <p:grpSpPr>
          <a:xfrm>
            <a:off x="5420243" y="-954594"/>
            <a:ext cx="2270935" cy="2260334"/>
            <a:chOff x="6762468" y="1386456"/>
            <a:chExt cx="2270935" cy="2260334"/>
          </a:xfrm>
        </p:grpSpPr>
        <p:sp>
          <p:nvSpPr>
            <p:cNvPr id="367" name="Google Shape;367;p1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18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1"/>
          </p:nvPr>
        </p:nvSpPr>
        <p:spPr>
          <a:xfrm>
            <a:off x="1569450" y="2756350"/>
            <a:ext cx="6005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24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4" name="Google Shape;404;p19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23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"/>
          <p:cNvSpPr txBox="1">
            <a:spLocks noGrp="1"/>
          </p:cNvSpPr>
          <p:nvPr>
            <p:ph type="title"/>
          </p:nvPr>
        </p:nvSpPr>
        <p:spPr>
          <a:xfrm>
            <a:off x="713225" y="1505738"/>
            <a:ext cx="4450800" cy="12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3" name="Google Shape;443;p20"/>
          <p:cNvSpPr txBox="1">
            <a:spLocks noGrp="1"/>
          </p:cNvSpPr>
          <p:nvPr>
            <p:ph type="subTitle" idx="1"/>
          </p:nvPr>
        </p:nvSpPr>
        <p:spPr>
          <a:xfrm>
            <a:off x="713225" y="2725763"/>
            <a:ext cx="32316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444" name="Google Shape;444;p20"/>
          <p:cNvGrpSpPr/>
          <p:nvPr/>
        </p:nvGrpSpPr>
        <p:grpSpPr>
          <a:xfrm flipH="1">
            <a:off x="5418880" y="1"/>
            <a:ext cx="2277317" cy="5304377"/>
            <a:chOff x="224725" y="566950"/>
            <a:chExt cx="1850875" cy="4311100"/>
          </a:xfrm>
        </p:grpSpPr>
        <p:sp>
          <p:nvSpPr>
            <p:cNvPr id="445" name="Google Shape;445;p20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20"/>
          <p:cNvSpPr/>
          <p:nvPr/>
        </p:nvSpPr>
        <p:spPr>
          <a:xfrm rot="-5035031" flipH="1">
            <a:off x="4206940" y="751857"/>
            <a:ext cx="7221377" cy="444298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0"/>
          <p:cNvSpPr/>
          <p:nvPr/>
        </p:nvSpPr>
        <p:spPr>
          <a:xfrm rot="5400000">
            <a:off x="-2021747" y="2268334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0"/>
          <p:cNvSpPr/>
          <p:nvPr/>
        </p:nvSpPr>
        <p:spPr>
          <a:xfrm>
            <a:off x="1280800" y="-652650"/>
            <a:ext cx="1871779" cy="1796023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27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"/>
          <p:cNvSpPr/>
          <p:nvPr/>
        </p:nvSpPr>
        <p:spPr>
          <a:xfrm rot="-1408952">
            <a:off x="7039333" y="962822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1"/>
          <p:cNvSpPr/>
          <p:nvPr/>
        </p:nvSpPr>
        <p:spPr>
          <a:xfrm rot="5400000" flipH="1">
            <a:off x="-1331519" y="-591459"/>
            <a:ext cx="5570538" cy="3629454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1"/>
          <p:cNvSpPr/>
          <p:nvPr/>
        </p:nvSpPr>
        <p:spPr>
          <a:xfrm rot="-7977677">
            <a:off x="1465320" y="345459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21"/>
          <p:cNvGrpSpPr/>
          <p:nvPr/>
        </p:nvGrpSpPr>
        <p:grpSpPr>
          <a:xfrm>
            <a:off x="5084307" y="-1054185"/>
            <a:ext cx="2304462" cy="2293869"/>
            <a:chOff x="2414491" y="671177"/>
            <a:chExt cx="1830972" cy="1822411"/>
          </a:xfrm>
        </p:grpSpPr>
        <p:sp>
          <p:nvSpPr>
            <p:cNvPr id="477" name="Google Shape;477;p21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1"/>
          <p:cNvSpPr txBox="1">
            <a:spLocks noGrp="1"/>
          </p:cNvSpPr>
          <p:nvPr>
            <p:ph type="title"/>
          </p:nvPr>
        </p:nvSpPr>
        <p:spPr>
          <a:xfrm>
            <a:off x="2690725" y="1505725"/>
            <a:ext cx="3858900" cy="11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2" name="Google Shape;512;p21"/>
          <p:cNvSpPr txBox="1">
            <a:spLocks noGrp="1"/>
          </p:cNvSpPr>
          <p:nvPr>
            <p:ph type="subTitle" idx="1"/>
          </p:nvPr>
        </p:nvSpPr>
        <p:spPr>
          <a:xfrm>
            <a:off x="2690725" y="2725750"/>
            <a:ext cx="38589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3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/>
          <p:nvPr/>
        </p:nvSpPr>
        <p:spPr>
          <a:xfrm rot="-5620610">
            <a:off x="7759237" y="34540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2"/>
          <p:cNvSpPr/>
          <p:nvPr/>
        </p:nvSpPr>
        <p:spPr>
          <a:xfrm rot="-5400000" flipH="1">
            <a:off x="-700258" y="2716121"/>
            <a:ext cx="3397312" cy="3383225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2"/>
          <p:cNvSpPr/>
          <p:nvPr/>
        </p:nvSpPr>
        <p:spPr>
          <a:xfrm rot="1891771" flipH="1">
            <a:off x="3633391" y="3134640"/>
            <a:ext cx="2182046" cy="372026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ubTitle" idx="1"/>
          </p:nvPr>
        </p:nvSpPr>
        <p:spPr>
          <a:xfrm>
            <a:off x="5403875" y="13335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2"/>
          <p:cNvSpPr txBox="1">
            <a:spLocks noGrp="1"/>
          </p:cNvSpPr>
          <p:nvPr>
            <p:ph type="subTitle" idx="2"/>
          </p:nvPr>
        </p:nvSpPr>
        <p:spPr>
          <a:xfrm>
            <a:off x="5403875" y="2852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2"/>
          <p:cNvSpPr txBox="1">
            <a:spLocks noGrp="1"/>
          </p:cNvSpPr>
          <p:nvPr>
            <p:ph type="subTitle" idx="3"/>
          </p:nvPr>
        </p:nvSpPr>
        <p:spPr>
          <a:xfrm>
            <a:off x="5403875" y="183928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2"/>
          <p:cNvSpPr txBox="1">
            <a:spLocks noGrp="1"/>
          </p:cNvSpPr>
          <p:nvPr>
            <p:ph type="subTitle" idx="4"/>
          </p:nvPr>
        </p:nvSpPr>
        <p:spPr>
          <a:xfrm>
            <a:off x="5403875" y="3358730"/>
            <a:ext cx="2167800" cy="8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8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 rot="5035045">
            <a:off x="-2322768" y="2876704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3"/>
          <p:cNvGrpSpPr/>
          <p:nvPr/>
        </p:nvGrpSpPr>
        <p:grpSpPr>
          <a:xfrm>
            <a:off x="-107118" y="-842535"/>
            <a:ext cx="2304462" cy="2293869"/>
            <a:chOff x="2414491" y="671177"/>
            <a:chExt cx="1830972" cy="1822411"/>
          </a:xfrm>
        </p:grpSpPr>
        <p:sp>
          <p:nvSpPr>
            <p:cNvPr id="525" name="Google Shape;525;p2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23"/>
          <p:cNvSpPr/>
          <p:nvPr/>
        </p:nvSpPr>
        <p:spPr>
          <a:xfrm rot="-4280482">
            <a:off x="6793782" y="-1466885"/>
            <a:ext cx="3375483" cy="502433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3"/>
          <p:cNvSpPr/>
          <p:nvPr/>
        </p:nvSpPr>
        <p:spPr>
          <a:xfrm rot="-7977677">
            <a:off x="5123145" y="40561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2" name="Google Shape;562;p23"/>
          <p:cNvSpPr txBox="1">
            <a:spLocks noGrp="1"/>
          </p:cNvSpPr>
          <p:nvPr>
            <p:ph type="subTitle" idx="1"/>
          </p:nvPr>
        </p:nvSpPr>
        <p:spPr>
          <a:xfrm>
            <a:off x="7132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2"/>
          </p:nvPr>
        </p:nvSpPr>
        <p:spPr>
          <a:xfrm>
            <a:off x="348810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3"/>
          </p:nvPr>
        </p:nvSpPr>
        <p:spPr>
          <a:xfrm>
            <a:off x="7132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4"/>
          </p:nvPr>
        </p:nvSpPr>
        <p:spPr>
          <a:xfrm>
            <a:off x="348810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5"/>
          </p:nvPr>
        </p:nvSpPr>
        <p:spPr>
          <a:xfrm>
            <a:off x="6262950" y="266112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6"/>
          </p:nvPr>
        </p:nvSpPr>
        <p:spPr>
          <a:xfrm>
            <a:off x="6262950" y="3128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0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4"/>
          <p:cNvSpPr/>
          <p:nvPr/>
        </p:nvSpPr>
        <p:spPr>
          <a:xfrm rot="-7977680">
            <a:off x="2936026" y="3869950"/>
            <a:ext cx="2430109" cy="2331757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4"/>
          <p:cNvGrpSpPr/>
          <p:nvPr/>
        </p:nvGrpSpPr>
        <p:grpSpPr>
          <a:xfrm rot="10800000" flipH="1">
            <a:off x="205659" y="2003797"/>
            <a:ext cx="1888282" cy="1879453"/>
            <a:chOff x="2414491" y="671177"/>
            <a:chExt cx="1830972" cy="1822411"/>
          </a:xfrm>
        </p:grpSpPr>
        <p:sp>
          <p:nvSpPr>
            <p:cNvPr id="571" name="Google Shape;571;p2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24"/>
          <p:cNvSpPr/>
          <p:nvPr/>
        </p:nvSpPr>
        <p:spPr>
          <a:xfrm rot="135969" flipH="1">
            <a:off x="-993079" y="-957313"/>
            <a:ext cx="3397316" cy="338322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7" name="Google Shape;607;p24"/>
          <p:cNvSpPr txBox="1">
            <a:spLocks noGrp="1"/>
          </p:cNvSpPr>
          <p:nvPr>
            <p:ph type="subTitle" idx="1"/>
          </p:nvPr>
        </p:nvSpPr>
        <p:spPr>
          <a:xfrm>
            <a:off x="2214975" y="17670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4"/>
          <p:cNvSpPr txBox="1">
            <a:spLocks noGrp="1"/>
          </p:cNvSpPr>
          <p:nvPr>
            <p:ph type="subTitle" idx="2"/>
          </p:nvPr>
        </p:nvSpPr>
        <p:spPr>
          <a:xfrm>
            <a:off x="4761225" y="17670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24"/>
          <p:cNvSpPr txBox="1">
            <a:spLocks noGrp="1"/>
          </p:cNvSpPr>
          <p:nvPr>
            <p:ph type="subTitle" idx="3"/>
          </p:nvPr>
        </p:nvSpPr>
        <p:spPr>
          <a:xfrm>
            <a:off x="2214975" y="2141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24"/>
          <p:cNvSpPr txBox="1">
            <a:spLocks noGrp="1"/>
          </p:cNvSpPr>
          <p:nvPr>
            <p:ph type="subTitle" idx="4"/>
          </p:nvPr>
        </p:nvSpPr>
        <p:spPr>
          <a:xfrm>
            <a:off x="4761225" y="214186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4"/>
          <p:cNvSpPr txBox="1">
            <a:spLocks noGrp="1"/>
          </p:cNvSpPr>
          <p:nvPr>
            <p:ph type="subTitle" idx="5"/>
          </p:nvPr>
        </p:nvSpPr>
        <p:spPr>
          <a:xfrm>
            <a:off x="2214975" y="30653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24"/>
          <p:cNvSpPr txBox="1">
            <a:spLocks noGrp="1"/>
          </p:cNvSpPr>
          <p:nvPr>
            <p:ph type="subTitle" idx="6"/>
          </p:nvPr>
        </p:nvSpPr>
        <p:spPr>
          <a:xfrm>
            <a:off x="4761225" y="3065375"/>
            <a:ext cx="2167800" cy="3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24"/>
          <p:cNvSpPr txBox="1">
            <a:spLocks noGrp="1"/>
          </p:cNvSpPr>
          <p:nvPr>
            <p:ph type="subTitle" idx="7"/>
          </p:nvPr>
        </p:nvSpPr>
        <p:spPr>
          <a:xfrm>
            <a:off x="2214975" y="34401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24"/>
          <p:cNvSpPr txBox="1">
            <a:spLocks noGrp="1"/>
          </p:cNvSpPr>
          <p:nvPr>
            <p:ph type="subTitle" idx="8"/>
          </p:nvPr>
        </p:nvSpPr>
        <p:spPr>
          <a:xfrm>
            <a:off x="4761225" y="34401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24"/>
          <p:cNvSpPr/>
          <p:nvPr/>
        </p:nvSpPr>
        <p:spPr>
          <a:xfrm rot="-5035048" flipH="1">
            <a:off x="5373790" y="594172"/>
            <a:ext cx="6829100" cy="4201641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9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/>
          <p:nvPr/>
        </p:nvSpPr>
        <p:spPr>
          <a:xfrm>
            <a:off x="4487750" y="727477"/>
            <a:ext cx="6559985" cy="5236281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5"/>
          <p:cNvSpPr/>
          <p:nvPr/>
        </p:nvSpPr>
        <p:spPr>
          <a:xfrm rot="5400000">
            <a:off x="-2563625" y="1125983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5"/>
          <p:cNvSpPr/>
          <p:nvPr/>
        </p:nvSpPr>
        <p:spPr>
          <a:xfrm rot="-7977677">
            <a:off x="635395" y="-298381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1" name="Google Shape;621;p25"/>
          <p:cNvSpPr txBox="1">
            <a:spLocks noGrp="1"/>
          </p:cNvSpPr>
          <p:nvPr>
            <p:ph type="subTitle" idx="1"/>
          </p:nvPr>
        </p:nvSpPr>
        <p:spPr>
          <a:xfrm>
            <a:off x="109425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5"/>
          <p:cNvSpPr txBox="1">
            <a:spLocks noGrp="1"/>
          </p:cNvSpPr>
          <p:nvPr>
            <p:ph type="subTitle" idx="2"/>
          </p:nvPr>
        </p:nvSpPr>
        <p:spPr>
          <a:xfrm>
            <a:off x="348810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25"/>
          <p:cNvSpPr txBox="1">
            <a:spLocks noGrp="1"/>
          </p:cNvSpPr>
          <p:nvPr>
            <p:ph type="subTitle" idx="3"/>
          </p:nvPr>
        </p:nvSpPr>
        <p:spPr>
          <a:xfrm>
            <a:off x="109425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4"/>
          </p:nvPr>
        </p:nvSpPr>
        <p:spPr>
          <a:xfrm>
            <a:off x="348810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5"/>
          <p:cNvSpPr txBox="1">
            <a:spLocks noGrp="1"/>
          </p:cNvSpPr>
          <p:nvPr>
            <p:ph type="subTitle" idx="5"/>
          </p:nvPr>
        </p:nvSpPr>
        <p:spPr>
          <a:xfrm>
            <a:off x="5881950" y="1652438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5"/>
          <p:cNvSpPr txBox="1">
            <a:spLocks noGrp="1"/>
          </p:cNvSpPr>
          <p:nvPr>
            <p:ph type="subTitle" idx="6"/>
          </p:nvPr>
        </p:nvSpPr>
        <p:spPr>
          <a:xfrm>
            <a:off x="5881950" y="204385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25"/>
          <p:cNvSpPr txBox="1">
            <a:spLocks noGrp="1"/>
          </p:cNvSpPr>
          <p:nvPr>
            <p:ph type="subTitle" idx="7"/>
          </p:nvPr>
        </p:nvSpPr>
        <p:spPr>
          <a:xfrm>
            <a:off x="109425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25"/>
          <p:cNvSpPr txBox="1">
            <a:spLocks noGrp="1"/>
          </p:cNvSpPr>
          <p:nvPr>
            <p:ph type="subTitle" idx="8"/>
          </p:nvPr>
        </p:nvSpPr>
        <p:spPr>
          <a:xfrm>
            <a:off x="348810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25"/>
          <p:cNvSpPr txBox="1">
            <a:spLocks noGrp="1"/>
          </p:cNvSpPr>
          <p:nvPr>
            <p:ph type="subTitle" idx="9"/>
          </p:nvPr>
        </p:nvSpPr>
        <p:spPr>
          <a:xfrm>
            <a:off x="109425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25"/>
          <p:cNvSpPr txBox="1">
            <a:spLocks noGrp="1"/>
          </p:cNvSpPr>
          <p:nvPr>
            <p:ph type="subTitle" idx="13"/>
          </p:nvPr>
        </p:nvSpPr>
        <p:spPr>
          <a:xfrm>
            <a:off x="348810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25"/>
          <p:cNvSpPr txBox="1">
            <a:spLocks noGrp="1"/>
          </p:cNvSpPr>
          <p:nvPr>
            <p:ph type="subTitle" idx="14"/>
          </p:nvPr>
        </p:nvSpPr>
        <p:spPr>
          <a:xfrm>
            <a:off x="5881950" y="2989363"/>
            <a:ext cx="21678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25"/>
          <p:cNvSpPr txBox="1">
            <a:spLocks noGrp="1"/>
          </p:cNvSpPr>
          <p:nvPr>
            <p:ph type="subTitle" idx="15"/>
          </p:nvPr>
        </p:nvSpPr>
        <p:spPr>
          <a:xfrm>
            <a:off x="5881950" y="3380900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rot="-8234214" flipH="1">
            <a:off x="6462164" y="-167221"/>
            <a:ext cx="4162685" cy="256099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/>
          <p:nvPr/>
        </p:nvSpPr>
        <p:spPr>
          <a:xfrm rot="-2505069" flipH="1">
            <a:off x="6267646" y="1159768"/>
            <a:ext cx="4436783" cy="371422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 rot="3781174">
            <a:off x="-1644519" y="1806437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" name="Google Shape;641;p27"/>
          <p:cNvGrpSpPr/>
          <p:nvPr/>
        </p:nvGrpSpPr>
        <p:grpSpPr>
          <a:xfrm rot="10800000" flipH="1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642" name="Google Shape;642;p2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8"/>
          <p:cNvSpPr/>
          <p:nvPr/>
        </p:nvSpPr>
        <p:spPr>
          <a:xfrm rot="5400000">
            <a:off x="-897085" y="455393"/>
            <a:ext cx="4906632" cy="4469596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8"/>
          <p:cNvSpPr/>
          <p:nvPr/>
        </p:nvSpPr>
        <p:spPr>
          <a:xfrm rot="4271990">
            <a:off x="6861805" y="3034227"/>
            <a:ext cx="3403945" cy="338983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7014776" y="357427"/>
            <a:ext cx="801658" cy="707098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5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9"/>
          <p:cNvSpPr/>
          <p:nvPr/>
        </p:nvSpPr>
        <p:spPr>
          <a:xfrm rot="8100090">
            <a:off x="-1277624" y="-498533"/>
            <a:ext cx="4047120" cy="248996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 rot="-2262480" flipH="1">
            <a:off x="5470609" y="3669962"/>
            <a:ext cx="4913469" cy="302290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6" name="Google Shape;686;p29"/>
          <p:cNvSpPr/>
          <p:nvPr/>
        </p:nvSpPr>
        <p:spPr>
          <a:xfrm rot="-7977666">
            <a:off x="7581866" y="92418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6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0"/>
          <p:cNvSpPr/>
          <p:nvPr/>
        </p:nvSpPr>
        <p:spPr>
          <a:xfrm rot="5575585">
            <a:off x="-1934287" y="-969252"/>
            <a:ext cx="4436755" cy="371424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0"/>
          <p:cNvSpPr/>
          <p:nvPr/>
        </p:nvSpPr>
        <p:spPr>
          <a:xfrm>
            <a:off x="4971452" y="887873"/>
            <a:ext cx="5492180" cy="3689245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0"/>
          <p:cNvSpPr/>
          <p:nvPr/>
        </p:nvSpPr>
        <p:spPr>
          <a:xfrm rot="-7977666">
            <a:off x="3954029" y="4656032"/>
            <a:ext cx="1233331" cy="1183416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0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8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/>
          <p:nvPr/>
        </p:nvSpPr>
        <p:spPr>
          <a:xfrm rot="912733" flipH="1">
            <a:off x="-1572654" y="597947"/>
            <a:ext cx="3253667" cy="548082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1"/>
          <p:cNvSpPr/>
          <p:nvPr/>
        </p:nvSpPr>
        <p:spPr>
          <a:xfrm rot="-482288">
            <a:off x="6784912" y="-733687"/>
            <a:ext cx="3654738" cy="363958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1"/>
          <p:cNvSpPr/>
          <p:nvPr/>
        </p:nvSpPr>
        <p:spPr>
          <a:xfrm rot="3320924">
            <a:off x="8443534" y="3822428"/>
            <a:ext cx="1269688" cy="165823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0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2"/>
          <p:cNvSpPr/>
          <p:nvPr/>
        </p:nvSpPr>
        <p:spPr>
          <a:xfrm rot="-5620610">
            <a:off x="8235762" y="250325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2"/>
          <p:cNvSpPr/>
          <p:nvPr/>
        </p:nvSpPr>
        <p:spPr>
          <a:xfrm rot="-595142" flipH="1">
            <a:off x="-1233073" y="-485172"/>
            <a:ext cx="3397327" cy="338324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/>
          <p:nvPr/>
        </p:nvSpPr>
        <p:spPr>
          <a:xfrm rot="-7977683">
            <a:off x="6409699" y="-2923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2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21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3"/>
          <p:cNvSpPr/>
          <p:nvPr/>
        </p:nvSpPr>
        <p:spPr>
          <a:xfrm rot="-5400000" flipH="1">
            <a:off x="5697375" y="631183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705" name="Google Shape;705;p33"/>
          <p:cNvGrpSpPr/>
          <p:nvPr/>
        </p:nvGrpSpPr>
        <p:grpSpPr>
          <a:xfrm rot="10800000" flipH="1">
            <a:off x="-776141" y="2015093"/>
            <a:ext cx="2087674" cy="2077913"/>
            <a:chOff x="2414491" y="671177"/>
            <a:chExt cx="1830972" cy="1822411"/>
          </a:xfrm>
        </p:grpSpPr>
        <p:sp>
          <p:nvSpPr>
            <p:cNvPr id="706" name="Google Shape;706;p3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/>
          <p:nvPr/>
        </p:nvSpPr>
        <p:spPr>
          <a:xfrm rot="-2187687">
            <a:off x="6997415" y="2824325"/>
            <a:ext cx="1938838" cy="3305612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4"/>
          <p:cNvSpPr/>
          <p:nvPr/>
        </p:nvSpPr>
        <p:spPr>
          <a:xfrm rot="1855510">
            <a:off x="2523490" y="1937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4"/>
          <p:cNvSpPr/>
          <p:nvPr/>
        </p:nvSpPr>
        <p:spPr>
          <a:xfrm rot="10800000" flipH="1">
            <a:off x="242450" y="2888462"/>
            <a:ext cx="1774800" cy="177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34"/>
          <p:cNvGrpSpPr/>
          <p:nvPr/>
        </p:nvGrpSpPr>
        <p:grpSpPr>
          <a:xfrm rot="10800000" flipH="1">
            <a:off x="955516" y="2266845"/>
            <a:ext cx="1696762" cy="1688828"/>
            <a:chOff x="2414491" y="671177"/>
            <a:chExt cx="1830972" cy="1822411"/>
          </a:xfrm>
        </p:grpSpPr>
        <p:sp>
          <p:nvSpPr>
            <p:cNvPr id="745" name="Google Shape;745;p34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34"/>
          <p:cNvSpPr/>
          <p:nvPr/>
        </p:nvSpPr>
        <p:spPr>
          <a:xfrm rot="-7977683">
            <a:off x="6033949" y="548625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1" name="Google Shape;781;p34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 rot="-7977683">
            <a:off x="1484724" y="15164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5"/>
          <p:cNvSpPr/>
          <p:nvPr/>
        </p:nvSpPr>
        <p:spPr>
          <a:xfrm rot="288619" flipH="1">
            <a:off x="-1415244" y="1158707"/>
            <a:ext cx="4829256" cy="4940052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5"/>
          <p:cNvSpPr/>
          <p:nvPr/>
        </p:nvSpPr>
        <p:spPr>
          <a:xfrm rot="-8533595">
            <a:off x="7105388" y="-706575"/>
            <a:ext cx="1938828" cy="330559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5"/>
          <p:cNvSpPr/>
          <p:nvPr/>
        </p:nvSpPr>
        <p:spPr>
          <a:xfrm>
            <a:off x="6970750" y="2154714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p35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788" name="Google Shape;788;p35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5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3" name="Google Shape;823;p35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/>
          <p:nvPr/>
        </p:nvSpPr>
        <p:spPr>
          <a:xfrm rot="-5716269">
            <a:off x="3090772" y="121523"/>
            <a:ext cx="3242308" cy="5108995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36"/>
          <p:cNvGrpSpPr/>
          <p:nvPr/>
        </p:nvGrpSpPr>
        <p:grpSpPr>
          <a:xfrm flipH="1">
            <a:off x="6918862" y="-84862"/>
            <a:ext cx="2277317" cy="5304377"/>
            <a:chOff x="224725" y="566950"/>
            <a:chExt cx="1850875" cy="4311100"/>
          </a:xfrm>
        </p:grpSpPr>
        <p:sp>
          <p:nvSpPr>
            <p:cNvPr id="827" name="Google Shape;827;p36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36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2" name="Google Shape;852;p36"/>
          <p:cNvSpPr txBox="1">
            <a:spLocks noGrp="1"/>
          </p:cNvSpPr>
          <p:nvPr>
            <p:ph type="title" idx="2" hasCustomPrompt="1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3" name="Google Shape;853;p36"/>
          <p:cNvSpPr/>
          <p:nvPr/>
        </p:nvSpPr>
        <p:spPr>
          <a:xfrm flipH="1">
            <a:off x="6154471" y="760963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 flipH="1">
            <a:off x="736534" y="1655532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36"/>
          <p:cNvGrpSpPr/>
          <p:nvPr/>
        </p:nvGrpSpPr>
        <p:grpSpPr>
          <a:xfrm flipH="1">
            <a:off x="101505" y="2363121"/>
            <a:ext cx="1696762" cy="1688828"/>
            <a:chOff x="2414491" y="671177"/>
            <a:chExt cx="1830972" cy="1822411"/>
          </a:xfrm>
        </p:grpSpPr>
        <p:sp>
          <p:nvSpPr>
            <p:cNvPr id="856" name="Google Shape;856;p3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7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/>
          <p:nvPr/>
        </p:nvSpPr>
        <p:spPr>
          <a:xfrm>
            <a:off x="6379125" y="3295174"/>
            <a:ext cx="1436700" cy="143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7"/>
          <p:cNvSpPr/>
          <p:nvPr/>
        </p:nvSpPr>
        <p:spPr>
          <a:xfrm rot="3781224">
            <a:off x="-1829431" y="2502688"/>
            <a:ext cx="6147391" cy="3782042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7"/>
          <p:cNvSpPr/>
          <p:nvPr/>
        </p:nvSpPr>
        <p:spPr>
          <a:xfrm rot="-1693254" flipH="1">
            <a:off x="7048898" y="1570932"/>
            <a:ext cx="2436429" cy="4153979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7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95" name="Google Shape;895;p37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6" name="Google Shape;896;p37"/>
          <p:cNvGrpSpPr/>
          <p:nvPr/>
        </p:nvGrpSpPr>
        <p:grpSpPr>
          <a:xfrm rot="10800000" flipH="1">
            <a:off x="815666" y="1235970"/>
            <a:ext cx="1696762" cy="1688828"/>
            <a:chOff x="2414491" y="671177"/>
            <a:chExt cx="1830972" cy="1822411"/>
          </a:xfrm>
        </p:grpSpPr>
        <p:sp>
          <p:nvSpPr>
            <p:cNvPr id="897" name="Google Shape;897;p3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9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rot="199611" flipH="1">
            <a:off x="-1222385" y="1111794"/>
            <a:ext cx="4658395" cy="476529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8"/>
          <p:cNvSpPr/>
          <p:nvPr/>
        </p:nvSpPr>
        <p:spPr>
          <a:xfrm rot="-5035045" flipH="1">
            <a:off x="5862077" y="-226971"/>
            <a:ext cx="5262855" cy="323795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38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1" name="Google Shape;971;p38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32_2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6" name="Google Shape;976;p39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"/>
          <p:cNvSpPr/>
          <p:nvPr/>
        </p:nvSpPr>
        <p:spPr>
          <a:xfrm rot="-5620636">
            <a:off x="7260268" y="484121"/>
            <a:ext cx="2991681" cy="287060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0"/>
          <p:cNvSpPr/>
          <p:nvPr/>
        </p:nvSpPr>
        <p:spPr>
          <a:xfrm rot="135969" flipH="1">
            <a:off x="-1259479" y="-732013"/>
            <a:ext cx="3397316" cy="338322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0"/>
          <p:cNvSpPr/>
          <p:nvPr/>
        </p:nvSpPr>
        <p:spPr>
          <a:xfrm rot="10800000">
            <a:off x="7259653" y="392543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981;p40"/>
          <p:cNvGrpSpPr/>
          <p:nvPr/>
        </p:nvGrpSpPr>
        <p:grpSpPr>
          <a:xfrm rot="10800000">
            <a:off x="6624625" y="3303820"/>
            <a:ext cx="1696762" cy="1688828"/>
            <a:chOff x="2414491" y="671177"/>
            <a:chExt cx="1830972" cy="1822411"/>
          </a:xfrm>
        </p:grpSpPr>
        <p:sp>
          <p:nvSpPr>
            <p:cNvPr id="982" name="Google Shape;982;p40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6" name="Google Shape;1016;p40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7" name="Google Shape;1017;p40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 flipH="1">
            <a:off x="75" y="1620000"/>
            <a:ext cx="9143837" cy="2281200"/>
          </a:xfrm>
          <a:custGeom>
            <a:avLst/>
            <a:gdLst/>
            <a:ahLst/>
            <a:cxnLst/>
            <a:rect l="l" t="t" r="r" b="b"/>
            <a:pathLst>
              <a:path w="305584" h="121664" extrusionOk="0">
                <a:moveTo>
                  <a:pt x="219307" y="0"/>
                </a:moveTo>
                <a:cubicBezTo>
                  <a:pt x="203338" y="0"/>
                  <a:pt x="187335" y="4914"/>
                  <a:pt x="174406" y="14271"/>
                </a:cubicBezTo>
                <a:cubicBezTo>
                  <a:pt x="167072" y="19544"/>
                  <a:pt x="160755" y="26102"/>
                  <a:pt x="153475" y="31428"/>
                </a:cubicBezTo>
                <a:cubicBezTo>
                  <a:pt x="146652" y="36401"/>
                  <a:pt x="138616" y="40348"/>
                  <a:pt x="130237" y="40348"/>
                </a:cubicBezTo>
                <a:cubicBezTo>
                  <a:pt x="129643" y="40348"/>
                  <a:pt x="129047" y="40328"/>
                  <a:pt x="128449" y="40287"/>
                </a:cubicBezTo>
                <a:cubicBezTo>
                  <a:pt x="122935" y="39913"/>
                  <a:pt x="117662" y="37771"/>
                  <a:pt x="112175" y="37076"/>
                </a:cubicBezTo>
                <a:cubicBezTo>
                  <a:pt x="110880" y="36911"/>
                  <a:pt x="109574" y="36830"/>
                  <a:pt x="108268" y="36830"/>
                </a:cubicBezTo>
                <a:cubicBezTo>
                  <a:pt x="102130" y="36830"/>
                  <a:pt x="95990" y="38624"/>
                  <a:pt x="90870" y="42000"/>
                </a:cubicBezTo>
                <a:cubicBezTo>
                  <a:pt x="84982" y="45881"/>
                  <a:pt x="80351" y="51743"/>
                  <a:pt x="73794" y="54339"/>
                </a:cubicBezTo>
                <a:cubicBezTo>
                  <a:pt x="70523" y="55637"/>
                  <a:pt x="67081" y="56009"/>
                  <a:pt x="63565" y="56009"/>
                </a:cubicBezTo>
                <a:cubicBezTo>
                  <a:pt x="58850" y="56009"/>
                  <a:pt x="54001" y="55340"/>
                  <a:pt x="49253" y="55340"/>
                </a:cubicBezTo>
                <a:cubicBezTo>
                  <a:pt x="46444" y="55340"/>
                  <a:pt x="43669" y="55575"/>
                  <a:pt x="40979" y="56320"/>
                </a:cubicBezTo>
                <a:cubicBezTo>
                  <a:pt x="25348" y="60629"/>
                  <a:pt x="16515" y="80811"/>
                  <a:pt x="322" y="81212"/>
                </a:cubicBezTo>
                <a:lnTo>
                  <a:pt x="1" y="105140"/>
                </a:lnTo>
                <a:cubicBezTo>
                  <a:pt x="1" y="105140"/>
                  <a:pt x="15474" y="110471"/>
                  <a:pt x="34154" y="110471"/>
                </a:cubicBezTo>
                <a:cubicBezTo>
                  <a:pt x="45744" y="110471"/>
                  <a:pt x="58569" y="108419"/>
                  <a:pt x="69698" y="101768"/>
                </a:cubicBezTo>
                <a:cubicBezTo>
                  <a:pt x="77727" y="96977"/>
                  <a:pt x="84000" y="95050"/>
                  <a:pt x="89631" y="95050"/>
                </a:cubicBezTo>
                <a:cubicBezTo>
                  <a:pt x="104388" y="95050"/>
                  <a:pt x="114744" y="108287"/>
                  <a:pt x="140761" y="117934"/>
                </a:cubicBezTo>
                <a:cubicBezTo>
                  <a:pt x="147990" y="120617"/>
                  <a:pt x="154305" y="121664"/>
                  <a:pt x="160177" y="121664"/>
                </a:cubicBezTo>
                <a:cubicBezTo>
                  <a:pt x="181037" y="121664"/>
                  <a:pt x="196328" y="108460"/>
                  <a:pt x="227278" y="108460"/>
                </a:cubicBezTo>
                <a:cubicBezTo>
                  <a:pt x="230911" y="108460"/>
                  <a:pt x="234759" y="108642"/>
                  <a:pt x="238857" y="109048"/>
                </a:cubicBezTo>
                <a:cubicBezTo>
                  <a:pt x="240758" y="109237"/>
                  <a:pt x="242612" y="109327"/>
                  <a:pt x="244420" y="109327"/>
                </a:cubicBezTo>
                <a:cubicBezTo>
                  <a:pt x="289069" y="109327"/>
                  <a:pt x="305584" y="54072"/>
                  <a:pt x="305584" y="54072"/>
                </a:cubicBezTo>
                <a:lnTo>
                  <a:pt x="305584" y="33917"/>
                </a:lnTo>
                <a:cubicBezTo>
                  <a:pt x="282994" y="28243"/>
                  <a:pt x="264927" y="11033"/>
                  <a:pt x="242792" y="3726"/>
                </a:cubicBezTo>
                <a:cubicBezTo>
                  <a:pt x="235229" y="1223"/>
                  <a:pt x="227273" y="0"/>
                  <a:pt x="2193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5400000">
            <a:off x="-1596150" y="-854219"/>
            <a:ext cx="3561783" cy="302965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7699300" y="2874875"/>
            <a:ext cx="1176089" cy="153598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1101975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5"/>
          <p:cNvSpPr txBox="1">
            <a:spLocks noGrp="1"/>
          </p:cNvSpPr>
          <p:nvPr>
            <p:ph type="body" idx="2"/>
          </p:nvPr>
        </p:nvSpPr>
        <p:spPr>
          <a:xfrm>
            <a:off x="5071000" y="2260925"/>
            <a:ext cx="2954400" cy="15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3"/>
          </p:nvPr>
        </p:nvSpPr>
        <p:spPr>
          <a:xfrm>
            <a:off x="11186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4"/>
          </p:nvPr>
        </p:nvSpPr>
        <p:spPr>
          <a:xfrm>
            <a:off x="5071000" y="1666100"/>
            <a:ext cx="29544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sz="22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"/>
          <p:cNvSpPr/>
          <p:nvPr/>
        </p:nvSpPr>
        <p:spPr>
          <a:xfrm rot="-1390808" flipH="1">
            <a:off x="4052075" y="2819900"/>
            <a:ext cx="1938821" cy="3305584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2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1"/>
          <p:cNvSpPr/>
          <p:nvPr/>
        </p:nvSpPr>
        <p:spPr>
          <a:xfrm rot="-455554">
            <a:off x="6637849" y="-126684"/>
            <a:ext cx="3253668" cy="54807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1"/>
          <p:cNvSpPr/>
          <p:nvPr/>
        </p:nvSpPr>
        <p:spPr>
          <a:xfrm rot="-7977677">
            <a:off x="5635995" y="150939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1"/>
          <p:cNvSpPr/>
          <p:nvPr/>
        </p:nvSpPr>
        <p:spPr>
          <a:xfrm rot="8880872">
            <a:off x="-2066784" y="-214836"/>
            <a:ext cx="4047011" cy="2490084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41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3" name="Google Shape;1023;p41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49899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4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2"/>
          <p:cNvSpPr/>
          <p:nvPr/>
        </p:nvSpPr>
        <p:spPr>
          <a:xfrm rot="-4971949">
            <a:off x="-1978224" y="-993266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6" name="Google Shape;1026;p42"/>
          <p:cNvGrpSpPr/>
          <p:nvPr/>
        </p:nvGrpSpPr>
        <p:grpSpPr>
          <a:xfrm flipH="1">
            <a:off x="6866680" y="-80437"/>
            <a:ext cx="2277317" cy="5304377"/>
            <a:chOff x="224725" y="566950"/>
            <a:chExt cx="1850875" cy="4311100"/>
          </a:xfrm>
        </p:grpSpPr>
        <p:sp>
          <p:nvSpPr>
            <p:cNvPr id="1027" name="Google Shape;1027;p42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1" name="Google Shape;1051;p42"/>
          <p:cNvSpPr/>
          <p:nvPr/>
        </p:nvSpPr>
        <p:spPr>
          <a:xfrm rot="250550" flipH="1">
            <a:off x="838717" y="3110207"/>
            <a:ext cx="5950574" cy="36610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42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3" name="Google Shape;1053;p42"/>
          <p:cNvSpPr txBox="1">
            <a:spLocks noGrp="1"/>
          </p:cNvSpPr>
          <p:nvPr>
            <p:ph type="subTitle" idx="1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43"/>
          <p:cNvGrpSpPr/>
          <p:nvPr/>
        </p:nvGrpSpPr>
        <p:grpSpPr>
          <a:xfrm>
            <a:off x="4789682" y="3273165"/>
            <a:ext cx="2304462" cy="2293869"/>
            <a:chOff x="2414491" y="671177"/>
            <a:chExt cx="1830972" cy="1822411"/>
          </a:xfrm>
        </p:grpSpPr>
        <p:sp>
          <p:nvSpPr>
            <p:cNvPr id="1056" name="Google Shape;1056;p43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43"/>
          <p:cNvSpPr/>
          <p:nvPr/>
        </p:nvSpPr>
        <p:spPr>
          <a:xfrm rot="-919010">
            <a:off x="6732142" y="-371518"/>
            <a:ext cx="3397275" cy="338318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3"/>
          <p:cNvSpPr/>
          <p:nvPr/>
        </p:nvSpPr>
        <p:spPr>
          <a:xfrm rot="-5620636">
            <a:off x="-1100482" y="1591409"/>
            <a:ext cx="2991681" cy="287060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43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43"/>
          <p:cNvSpPr txBox="1">
            <a:spLocks noGrp="1"/>
          </p:cNvSpPr>
          <p:nvPr>
            <p:ph type="subTitle" idx="1"/>
          </p:nvPr>
        </p:nvSpPr>
        <p:spPr>
          <a:xfrm>
            <a:off x="502817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6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4"/>
          <p:cNvSpPr/>
          <p:nvPr/>
        </p:nvSpPr>
        <p:spPr>
          <a:xfrm>
            <a:off x="4260425" y="1957095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4"/>
          <p:cNvSpPr/>
          <p:nvPr/>
        </p:nvSpPr>
        <p:spPr>
          <a:xfrm rot="-4971949">
            <a:off x="6653151" y="1865359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4"/>
          <p:cNvSpPr/>
          <p:nvPr/>
        </p:nvSpPr>
        <p:spPr>
          <a:xfrm rot="7019959" flipH="1">
            <a:off x="-962151" y="-1327476"/>
            <a:ext cx="4047102" cy="2490011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4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44"/>
          <p:cNvSpPr txBox="1">
            <a:spLocks noGrp="1"/>
          </p:cNvSpPr>
          <p:nvPr>
            <p:ph type="subTitle" idx="1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7_1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5"/>
          <p:cNvSpPr/>
          <p:nvPr/>
        </p:nvSpPr>
        <p:spPr>
          <a:xfrm rot="-4971949">
            <a:off x="6499451" y="687059"/>
            <a:ext cx="4547689" cy="4131091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5"/>
          <p:cNvSpPr/>
          <p:nvPr/>
        </p:nvSpPr>
        <p:spPr>
          <a:xfrm rot="9475593">
            <a:off x="-1974698" y="-446077"/>
            <a:ext cx="4047145" cy="2489949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45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4" name="Google Shape;1104;p45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62643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7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6"/>
          <p:cNvSpPr/>
          <p:nvPr/>
        </p:nvSpPr>
        <p:spPr>
          <a:xfrm rot="-5400000" flipH="1">
            <a:off x="6051628" y="1691784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46"/>
          <p:cNvSpPr/>
          <p:nvPr/>
        </p:nvSpPr>
        <p:spPr>
          <a:xfrm>
            <a:off x="-749900" y="3073920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46"/>
          <p:cNvGrpSpPr/>
          <p:nvPr/>
        </p:nvGrpSpPr>
        <p:grpSpPr>
          <a:xfrm rot="10800000">
            <a:off x="6204525" y="1244395"/>
            <a:ext cx="1696762" cy="1688828"/>
            <a:chOff x="2414491" y="671177"/>
            <a:chExt cx="1830972" cy="1822411"/>
          </a:xfrm>
        </p:grpSpPr>
        <p:sp>
          <p:nvSpPr>
            <p:cNvPr id="1109" name="Google Shape;1109;p46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46"/>
          <p:cNvSpPr txBox="1">
            <a:spLocks noGrp="1"/>
          </p:cNvSpPr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4" name="Google Shape;1144;p46"/>
          <p:cNvSpPr txBox="1">
            <a:spLocks noGrp="1"/>
          </p:cNvSpPr>
          <p:nvPr>
            <p:ph type="subTitle" idx="1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"/>
          <p:cNvSpPr/>
          <p:nvPr/>
        </p:nvSpPr>
        <p:spPr>
          <a:xfrm rot="5716307" flipH="1">
            <a:off x="3128709" y="-17350"/>
            <a:ext cx="3009510" cy="5911593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7"/>
          <p:cNvSpPr/>
          <p:nvPr/>
        </p:nvSpPr>
        <p:spPr>
          <a:xfrm rot="-1408952">
            <a:off x="7059833" y="-1532053"/>
            <a:ext cx="3561578" cy="4437854"/>
          </a:xfrm>
          <a:custGeom>
            <a:avLst/>
            <a:gdLst/>
            <a:ahLst/>
            <a:cxnLst/>
            <a:rect l="l" t="t" r="r" b="b"/>
            <a:pathLst>
              <a:path w="15146" h="21250" extrusionOk="0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7"/>
          <p:cNvSpPr/>
          <p:nvPr/>
        </p:nvSpPr>
        <p:spPr>
          <a:xfrm rot="10800000">
            <a:off x="797253" y="2885987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9" name="Google Shape;1149;p47"/>
          <p:cNvGrpSpPr/>
          <p:nvPr/>
        </p:nvGrpSpPr>
        <p:grpSpPr>
          <a:xfrm rot="10800000">
            <a:off x="162225" y="2264370"/>
            <a:ext cx="1696762" cy="1688828"/>
            <a:chOff x="2414491" y="671177"/>
            <a:chExt cx="1830972" cy="1822411"/>
          </a:xfrm>
        </p:grpSpPr>
        <p:sp>
          <p:nvSpPr>
            <p:cNvPr id="1150" name="Google Shape;1150;p4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4" name="Google Shape;1184;p47"/>
          <p:cNvSpPr/>
          <p:nvPr/>
        </p:nvSpPr>
        <p:spPr>
          <a:xfrm rot="8100000">
            <a:off x="371399" y="-115041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47"/>
          <p:cNvSpPr txBox="1">
            <a:spLocks noGrp="1"/>
          </p:cNvSpPr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6" name="Google Shape;1186;p47"/>
          <p:cNvSpPr txBox="1">
            <a:spLocks noGrp="1"/>
          </p:cNvSpPr>
          <p:nvPr>
            <p:ph type="subTitle" idx="1"/>
          </p:nvPr>
        </p:nvSpPr>
        <p:spPr>
          <a:xfrm>
            <a:off x="2572050" y="1652263"/>
            <a:ext cx="39999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187" name="Google Shape;1187;p47"/>
          <p:cNvSpPr txBox="1"/>
          <p:nvPr/>
        </p:nvSpPr>
        <p:spPr>
          <a:xfrm>
            <a:off x="2720550" y="34316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zh-TW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zh-TW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zh-TW" sz="1200" b="1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zh-TW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/>
          <p:nvPr/>
        </p:nvSpPr>
        <p:spPr>
          <a:xfrm rot="288678" flipH="1">
            <a:off x="-1270417" y="55333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8"/>
          <p:cNvSpPr/>
          <p:nvPr/>
        </p:nvSpPr>
        <p:spPr>
          <a:xfrm>
            <a:off x="1334050" y="1127073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192" name="Google Shape;1192;p48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48"/>
          <p:cNvSpPr/>
          <p:nvPr/>
        </p:nvSpPr>
        <p:spPr>
          <a:xfrm rot="-1848056" flipH="1">
            <a:off x="7756025" y="25179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49"/>
          <p:cNvGrpSpPr/>
          <p:nvPr/>
        </p:nvGrpSpPr>
        <p:grpSpPr>
          <a:xfrm>
            <a:off x="5" y="-80449"/>
            <a:ext cx="2277317" cy="5304377"/>
            <a:chOff x="224725" y="566950"/>
            <a:chExt cx="1850875" cy="4311100"/>
          </a:xfrm>
        </p:grpSpPr>
        <p:sp>
          <p:nvSpPr>
            <p:cNvPr id="1228" name="Google Shape;1228;p49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2" name="Google Shape;1252;p49"/>
          <p:cNvSpPr/>
          <p:nvPr/>
        </p:nvSpPr>
        <p:spPr>
          <a:xfrm rot="-3415034" flipH="1">
            <a:off x="5349941" y="647072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49"/>
          <p:cNvSpPr/>
          <p:nvPr/>
        </p:nvSpPr>
        <p:spPr>
          <a:xfrm rot="1379372">
            <a:off x="5149944" y="2281365"/>
            <a:ext cx="1343009" cy="1754062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49"/>
          <p:cNvSpPr/>
          <p:nvPr/>
        </p:nvSpPr>
        <p:spPr>
          <a:xfrm>
            <a:off x="-767475" y="502200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"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50"/>
          <p:cNvGrpSpPr/>
          <p:nvPr/>
        </p:nvGrpSpPr>
        <p:grpSpPr>
          <a:xfrm rot="-4412986">
            <a:off x="6233427" y="1978854"/>
            <a:ext cx="2523466" cy="2406919"/>
            <a:chOff x="616550" y="744600"/>
            <a:chExt cx="936200" cy="893025"/>
          </a:xfrm>
        </p:grpSpPr>
        <p:sp>
          <p:nvSpPr>
            <p:cNvPr id="1257" name="Google Shape;1257;p50"/>
            <p:cNvSpPr/>
            <p:nvPr/>
          </p:nvSpPr>
          <p:spPr>
            <a:xfrm>
              <a:off x="616550" y="744600"/>
              <a:ext cx="936200" cy="893025"/>
            </a:xfrm>
            <a:custGeom>
              <a:avLst/>
              <a:gdLst/>
              <a:ahLst/>
              <a:cxnLst/>
              <a:rect l="l" t="t" r="r" b="b"/>
              <a:pathLst>
                <a:path w="37448" h="35721" extrusionOk="0">
                  <a:moveTo>
                    <a:pt x="21003" y="1"/>
                  </a:moveTo>
                  <a:cubicBezTo>
                    <a:pt x="20950" y="1"/>
                    <a:pt x="20897" y="16"/>
                    <a:pt x="20852" y="46"/>
                  </a:cubicBezTo>
                  <a:lnTo>
                    <a:pt x="18177" y="2356"/>
                  </a:lnTo>
                  <a:cubicBezTo>
                    <a:pt x="18177" y="2356"/>
                    <a:pt x="18146" y="2387"/>
                    <a:pt x="18146" y="2387"/>
                  </a:cubicBezTo>
                  <a:lnTo>
                    <a:pt x="91" y="26946"/>
                  </a:lnTo>
                  <a:cubicBezTo>
                    <a:pt x="0" y="27068"/>
                    <a:pt x="61" y="27220"/>
                    <a:pt x="182" y="27281"/>
                  </a:cubicBezTo>
                  <a:lnTo>
                    <a:pt x="2523" y="28436"/>
                  </a:lnTo>
                  <a:lnTo>
                    <a:pt x="15654" y="35700"/>
                  </a:lnTo>
                  <a:cubicBezTo>
                    <a:pt x="15692" y="35713"/>
                    <a:pt x="15735" y="35720"/>
                    <a:pt x="15776" y="35720"/>
                  </a:cubicBezTo>
                  <a:cubicBezTo>
                    <a:pt x="15835" y="35720"/>
                    <a:pt x="15892" y="35705"/>
                    <a:pt x="15927" y="35670"/>
                  </a:cubicBezTo>
                  <a:cubicBezTo>
                    <a:pt x="16657" y="35092"/>
                    <a:pt x="20274" y="32083"/>
                    <a:pt x="25320" y="27433"/>
                  </a:cubicBezTo>
                  <a:cubicBezTo>
                    <a:pt x="30730" y="22417"/>
                    <a:pt x="37204" y="14666"/>
                    <a:pt x="37204" y="14666"/>
                  </a:cubicBezTo>
                  <a:cubicBezTo>
                    <a:pt x="37448" y="14454"/>
                    <a:pt x="37448" y="14089"/>
                    <a:pt x="37204" y="13876"/>
                  </a:cubicBezTo>
                  <a:cubicBezTo>
                    <a:pt x="36779" y="13451"/>
                    <a:pt x="35867" y="12600"/>
                    <a:pt x="34286" y="11171"/>
                  </a:cubicBezTo>
                  <a:cubicBezTo>
                    <a:pt x="31824" y="9013"/>
                    <a:pt x="22493" y="1171"/>
                    <a:pt x="21155" y="46"/>
                  </a:cubicBezTo>
                  <a:cubicBezTo>
                    <a:pt x="21110" y="16"/>
                    <a:pt x="21057" y="1"/>
                    <a:pt x="2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1118825" y="951075"/>
              <a:ext cx="191525" cy="163425"/>
            </a:xfrm>
            <a:custGeom>
              <a:avLst/>
              <a:gdLst/>
              <a:ahLst/>
              <a:cxnLst/>
              <a:rect l="l" t="t" r="r" b="b"/>
              <a:pathLst>
                <a:path w="7661" h="6537" extrusionOk="0">
                  <a:moveTo>
                    <a:pt x="426" y="0"/>
                  </a:moveTo>
                  <a:cubicBezTo>
                    <a:pt x="317" y="0"/>
                    <a:pt x="206" y="46"/>
                    <a:pt x="122" y="146"/>
                  </a:cubicBezTo>
                  <a:cubicBezTo>
                    <a:pt x="1" y="298"/>
                    <a:pt x="31" y="541"/>
                    <a:pt x="183" y="663"/>
                  </a:cubicBezTo>
                  <a:lnTo>
                    <a:pt x="6992" y="6468"/>
                  </a:lnTo>
                  <a:cubicBezTo>
                    <a:pt x="7052" y="6499"/>
                    <a:pt x="7144" y="6529"/>
                    <a:pt x="7235" y="6529"/>
                  </a:cubicBezTo>
                  <a:cubicBezTo>
                    <a:pt x="7251" y="6534"/>
                    <a:pt x="7268" y="6537"/>
                    <a:pt x="7286" y="6537"/>
                  </a:cubicBezTo>
                  <a:cubicBezTo>
                    <a:pt x="7368" y="6537"/>
                    <a:pt x="7464" y="6483"/>
                    <a:pt x="7539" y="6407"/>
                  </a:cubicBezTo>
                  <a:cubicBezTo>
                    <a:pt x="7660" y="6255"/>
                    <a:pt x="7630" y="6012"/>
                    <a:pt x="7478" y="5860"/>
                  </a:cubicBezTo>
                  <a:lnTo>
                    <a:pt x="669" y="85"/>
                  </a:lnTo>
                  <a:cubicBezTo>
                    <a:pt x="601" y="31"/>
                    <a:pt x="514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1078550" y="994400"/>
              <a:ext cx="190750" cy="164750"/>
            </a:xfrm>
            <a:custGeom>
              <a:avLst/>
              <a:gdLst/>
              <a:ahLst/>
              <a:cxnLst/>
              <a:rect l="l" t="t" r="r" b="b"/>
              <a:pathLst>
                <a:path w="7630" h="6590" extrusionOk="0">
                  <a:moveTo>
                    <a:pt x="413" y="0"/>
                  </a:moveTo>
                  <a:cubicBezTo>
                    <a:pt x="308" y="0"/>
                    <a:pt x="206" y="45"/>
                    <a:pt x="122" y="146"/>
                  </a:cubicBezTo>
                  <a:cubicBezTo>
                    <a:pt x="1" y="298"/>
                    <a:pt x="1" y="541"/>
                    <a:pt x="153" y="662"/>
                  </a:cubicBezTo>
                  <a:lnTo>
                    <a:pt x="6931" y="6498"/>
                  </a:lnTo>
                  <a:cubicBezTo>
                    <a:pt x="7022" y="6559"/>
                    <a:pt x="7113" y="6589"/>
                    <a:pt x="7174" y="6589"/>
                  </a:cubicBezTo>
                  <a:cubicBezTo>
                    <a:pt x="7296" y="6589"/>
                    <a:pt x="7417" y="6529"/>
                    <a:pt x="7478" y="6437"/>
                  </a:cubicBezTo>
                  <a:cubicBezTo>
                    <a:pt x="7630" y="6285"/>
                    <a:pt x="7600" y="6042"/>
                    <a:pt x="7448" y="5921"/>
                  </a:cubicBezTo>
                  <a:lnTo>
                    <a:pt x="669" y="85"/>
                  </a:lnTo>
                  <a:cubicBezTo>
                    <a:pt x="587" y="30"/>
                    <a:pt x="499" y="0"/>
                    <a:pt x="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041325" y="1033375"/>
              <a:ext cx="196075" cy="159975"/>
            </a:xfrm>
            <a:custGeom>
              <a:avLst/>
              <a:gdLst/>
              <a:ahLst/>
              <a:cxnLst/>
              <a:rect l="l" t="t" r="r" b="b"/>
              <a:pathLst>
                <a:path w="7843" h="6399" extrusionOk="0">
                  <a:moveTo>
                    <a:pt x="446" y="1"/>
                  </a:moveTo>
                  <a:cubicBezTo>
                    <a:pt x="335" y="1"/>
                    <a:pt x="223" y="48"/>
                    <a:pt x="152" y="137"/>
                  </a:cubicBezTo>
                  <a:cubicBezTo>
                    <a:pt x="0" y="319"/>
                    <a:pt x="31" y="532"/>
                    <a:pt x="213" y="684"/>
                  </a:cubicBezTo>
                  <a:lnTo>
                    <a:pt x="7174" y="6307"/>
                  </a:lnTo>
                  <a:cubicBezTo>
                    <a:pt x="7234" y="6368"/>
                    <a:pt x="7326" y="6398"/>
                    <a:pt x="7386" y="6398"/>
                  </a:cubicBezTo>
                  <a:cubicBezTo>
                    <a:pt x="7508" y="6398"/>
                    <a:pt x="7630" y="6337"/>
                    <a:pt x="7690" y="6246"/>
                  </a:cubicBezTo>
                  <a:cubicBezTo>
                    <a:pt x="7842" y="6094"/>
                    <a:pt x="7812" y="5851"/>
                    <a:pt x="7630" y="5729"/>
                  </a:cubicBezTo>
                  <a:lnTo>
                    <a:pt x="669" y="76"/>
                  </a:lnTo>
                  <a:cubicBezTo>
                    <a:pt x="606" y="25"/>
                    <a:pt x="526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007125" y="1070750"/>
              <a:ext cx="186950" cy="159825"/>
            </a:xfrm>
            <a:custGeom>
              <a:avLst/>
              <a:gdLst/>
              <a:ahLst/>
              <a:cxnLst/>
              <a:rect l="l" t="t" r="r" b="b"/>
              <a:pathLst>
                <a:path w="7478" h="6393" extrusionOk="0">
                  <a:moveTo>
                    <a:pt x="413" y="1"/>
                  </a:moveTo>
                  <a:cubicBezTo>
                    <a:pt x="307" y="1"/>
                    <a:pt x="206" y="48"/>
                    <a:pt x="122" y="131"/>
                  </a:cubicBezTo>
                  <a:cubicBezTo>
                    <a:pt x="0" y="283"/>
                    <a:pt x="0" y="526"/>
                    <a:pt x="183" y="678"/>
                  </a:cubicBezTo>
                  <a:lnTo>
                    <a:pt x="6809" y="6301"/>
                  </a:lnTo>
                  <a:cubicBezTo>
                    <a:pt x="6870" y="6362"/>
                    <a:pt x="6961" y="6393"/>
                    <a:pt x="7022" y="6393"/>
                  </a:cubicBezTo>
                  <a:cubicBezTo>
                    <a:pt x="7143" y="6393"/>
                    <a:pt x="7265" y="6362"/>
                    <a:pt x="7326" y="6271"/>
                  </a:cubicBezTo>
                  <a:cubicBezTo>
                    <a:pt x="7478" y="6119"/>
                    <a:pt x="7447" y="5876"/>
                    <a:pt x="7295" y="5724"/>
                  </a:cubicBezTo>
                  <a:lnTo>
                    <a:pt x="669" y="101"/>
                  </a:lnTo>
                  <a:cubicBezTo>
                    <a:pt x="587" y="32"/>
                    <a:pt x="499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1326404" y="500540"/>
            <a:ext cx="1830972" cy="1822411"/>
            <a:chOff x="2414491" y="671177"/>
            <a:chExt cx="1830972" cy="1822411"/>
          </a:xfrm>
        </p:grpSpPr>
        <p:sp>
          <p:nvSpPr>
            <p:cNvPr id="1263" name="Google Shape;1263;p50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50"/>
          <p:cNvGrpSpPr/>
          <p:nvPr/>
        </p:nvGrpSpPr>
        <p:grpSpPr>
          <a:xfrm rot="-969610">
            <a:off x="6880585" y="2461943"/>
            <a:ext cx="2217391" cy="2896369"/>
            <a:chOff x="6078061" y="1684347"/>
            <a:chExt cx="1743860" cy="2277840"/>
          </a:xfrm>
        </p:grpSpPr>
        <p:sp>
          <p:nvSpPr>
            <p:cNvPr id="1298" name="Google Shape;1298;p50"/>
            <p:cNvSpPr/>
            <p:nvPr/>
          </p:nvSpPr>
          <p:spPr>
            <a:xfrm>
              <a:off x="7384410" y="1684347"/>
              <a:ext cx="437511" cy="516459"/>
            </a:xfrm>
            <a:custGeom>
              <a:avLst/>
              <a:gdLst/>
              <a:ahLst/>
              <a:cxnLst/>
              <a:rect l="l" t="t" r="r" b="b"/>
              <a:pathLst>
                <a:path w="8490" h="10022" extrusionOk="0">
                  <a:moveTo>
                    <a:pt x="8405" y="0"/>
                  </a:moveTo>
                  <a:cubicBezTo>
                    <a:pt x="8396" y="0"/>
                    <a:pt x="8390" y="41"/>
                    <a:pt x="8390" y="41"/>
                  </a:cubicBezTo>
                  <a:cubicBezTo>
                    <a:pt x="8390" y="41"/>
                    <a:pt x="6535" y="1439"/>
                    <a:pt x="4043" y="1986"/>
                  </a:cubicBezTo>
                  <a:cubicBezTo>
                    <a:pt x="1551" y="2563"/>
                    <a:pt x="0" y="6636"/>
                    <a:pt x="487" y="8430"/>
                  </a:cubicBezTo>
                  <a:cubicBezTo>
                    <a:pt x="895" y="9870"/>
                    <a:pt x="1871" y="10021"/>
                    <a:pt x="2264" y="10021"/>
                  </a:cubicBezTo>
                  <a:cubicBezTo>
                    <a:pt x="2369" y="10021"/>
                    <a:pt x="2432" y="10010"/>
                    <a:pt x="2432" y="10010"/>
                  </a:cubicBezTo>
                  <a:cubicBezTo>
                    <a:pt x="2432" y="10010"/>
                    <a:pt x="8298" y="8794"/>
                    <a:pt x="8420" y="4053"/>
                  </a:cubicBezTo>
                  <a:cubicBezTo>
                    <a:pt x="8490" y="427"/>
                    <a:pt x="8435" y="0"/>
                    <a:pt x="8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6078061" y="2151644"/>
              <a:ext cx="1448939" cy="1810543"/>
            </a:xfrm>
            <a:custGeom>
              <a:avLst/>
              <a:gdLst/>
              <a:ahLst/>
              <a:cxnLst/>
              <a:rect l="l" t="t" r="r" b="b"/>
              <a:pathLst>
                <a:path w="28117" h="35134" extrusionOk="0">
                  <a:moveTo>
                    <a:pt x="26110" y="0"/>
                  </a:moveTo>
                  <a:cubicBezTo>
                    <a:pt x="26110" y="0"/>
                    <a:pt x="21247" y="3587"/>
                    <a:pt x="16353" y="10213"/>
                  </a:cubicBezTo>
                  <a:cubicBezTo>
                    <a:pt x="11429" y="16839"/>
                    <a:pt x="0" y="34256"/>
                    <a:pt x="1186" y="35107"/>
                  </a:cubicBezTo>
                  <a:cubicBezTo>
                    <a:pt x="1210" y="35125"/>
                    <a:pt x="1241" y="35134"/>
                    <a:pt x="1279" y="35134"/>
                  </a:cubicBezTo>
                  <a:cubicBezTo>
                    <a:pt x="3097" y="35134"/>
                    <a:pt x="20354" y="14791"/>
                    <a:pt x="24195" y="8420"/>
                  </a:cubicBezTo>
                  <a:cubicBezTo>
                    <a:pt x="28116" y="1915"/>
                    <a:pt x="27782" y="942"/>
                    <a:pt x="27782" y="942"/>
                  </a:cubicBezTo>
                  <a:lnTo>
                    <a:pt x="26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50"/>
          <p:cNvSpPr/>
          <p:nvPr/>
        </p:nvSpPr>
        <p:spPr>
          <a:xfrm rot="5400000">
            <a:off x="-1836150" y="1175258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50"/>
          <p:cNvSpPr/>
          <p:nvPr/>
        </p:nvSpPr>
        <p:spPr>
          <a:xfrm rot="-7977683">
            <a:off x="2160949" y="316425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50"/>
          <p:cNvSpPr/>
          <p:nvPr/>
        </p:nvSpPr>
        <p:spPr>
          <a:xfrm rot="4742319" flipH="1">
            <a:off x="6790763" y="-645967"/>
            <a:ext cx="3210858" cy="319754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1"/>
          <p:cNvSpPr/>
          <p:nvPr/>
        </p:nvSpPr>
        <p:spPr>
          <a:xfrm rot="288619" flipH="1">
            <a:off x="-1653681" y="1325314"/>
            <a:ext cx="4829256" cy="4097619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51"/>
          <p:cNvSpPr/>
          <p:nvPr/>
        </p:nvSpPr>
        <p:spPr>
          <a:xfrm>
            <a:off x="7777725" y="671438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51"/>
          <p:cNvSpPr/>
          <p:nvPr/>
        </p:nvSpPr>
        <p:spPr>
          <a:xfrm rot="8226410">
            <a:off x="757957" y="-908700"/>
            <a:ext cx="1938898" cy="330571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7" name="Google Shape;1307;p51"/>
          <p:cNvGrpSpPr/>
          <p:nvPr/>
        </p:nvGrpSpPr>
        <p:grpSpPr>
          <a:xfrm rot="-3861937">
            <a:off x="6523183" y="1380139"/>
            <a:ext cx="2023570" cy="3313878"/>
            <a:chOff x="5754175" y="3922575"/>
            <a:chExt cx="682400" cy="1117525"/>
          </a:xfrm>
        </p:grpSpPr>
        <p:sp>
          <p:nvSpPr>
            <p:cNvPr id="1308" name="Google Shape;1308;p51"/>
            <p:cNvSpPr/>
            <p:nvPr/>
          </p:nvSpPr>
          <p:spPr>
            <a:xfrm>
              <a:off x="5754175" y="4953250"/>
              <a:ext cx="70700" cy="86850"/>
            </a:xfrm>
            <a:custGeom>
              <a:avLst/>
              <a:gdLst/>
              <a:ahLst/>
              <a:cxnLst/>
              <a:rect l="l" t="t" r="r" b="b"/>
              <a:pathLst>
                <a:path w="2828" h="3474" extrusionOk="0">
                  <a:moveTo>
                    <a:pt x="1855" y="1"/>
                  </a:moveTo>
                  <a:cubicBezTo>
                    <a:pt x="1855" y="1"/>
                    <a:pt x="0" y="3283"/>
                    <a:pt x="973" y="3466"/>
                  </a:cubicBezTo>
                  <a:cubicBezTo>
                    <a:pt x="1000" y="3471"/>
                    <a:pt x="1027" y="3473"/>
                    <a:pt x="1054" y="3473"/>
                  </a:cubicBezTo>
                  <a:cubicBezTo>
                    <a:pt x="1994" y="3473"/>
                    <a:pt x="2827" y="456"/>
                    <a:pt x="2827" y="456"/>
                  </a:cubicBezTo>
                  <a:lnTo>
                    <a:pt x="1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5768600" y="4780750"/>
              <a:ext cx="193050" cy="209925"/>
            </a:xfrm>
            <a:custGeom>
              <a:avLst/>
              <a:gdLst/>
              <a:ahLst/>
              <a:cxnLst/>
              <a:rect l="l" t="t" r="r" b="b"/>
              <a:pathLst>
                <a:path w="7722" h="8397" extrusionOk="0">
                  <a:moveTo>
                    <a:pt x="1065" y="1"/>
                  </a:moveTo>
                  <a:cubicBezTo>
                    <a:pt x="1065" y="1"/>
                    <a:pt x="1" y="7812"/>
                    <a:pt x="1156" y="8359"/>
                  </a:cubicBezTo>
                  <a:cubicBezTo>
                    <a:pt x="1208" y="8384"/>
                    <a:pt x="1269" y="8396"/>
                    <a:pt x="1338" y="8396"/>
                  </a:cubicBezTo>
                  <a:cubicBezTo>
                    <a:pt x="2789" y="8396"/>
                    <a:pt x="7721" y="3131"/>
                    <a:pt x="7721" y="3131"/>
                  </a:cubicBezTo>
                  <a:lnTo>
                    <a:pt x="1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5795200" y="4343050"/>
              <a:ext cx="389100" cy="516000"/>
            </a:xfrm>
            <a:custGeom>
              <a:avLst/>
              <a:gdLst/>
              <a:ahLst/>
              <a:cxnLst/>
              <a:rect l="l" t="t" r="r" b="b"/>
              <a:pathLst>
                <a:path w="15564" h="20640" extrusionOk="0">
                  <a:moveTo>
                    <a:pt x="8329" y="1"/>
                  </a:moveTo>
                  <a:cubicBezTo>
                    <a:pt x="8329" y="1"/>
                    <a:pt x="7296" y="1399"/>
                    <a:pt x="5715" y="5047"/>
                  </a:cubicBezTo>
                  <a:cubicBezTo>
                    <a:pt x="4104" y="8694"/>
                    <a:pt x="1" y="17509"/>
                    <a:pt x="1" y="17509"/>
                  </a:cubicBezTo>
                  <a:lnTo>
                    <a:pt x="6657" y="20639"/>
                  </a:lnTo>
                  <a:cubicBezTo>
                    <a:pt x="6657" y="20639"/>
                    <a:pt x="7387" y="19728"/>
                    <a:pt x="9636" y="15381"/>
                  </a:cubicBezTo>
                  <a:cubicBezTo>
                    <a:pt x="12281" y="10305"/>
                    <a:pt x="15563" y="3010"/>
                    <a:pt x="15563" y="3010"/>
                  </a:cubicBezTo>
                  <a:lnTo>
                    <a:pt x="8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6003425" y="3922575"/>
              <a:ext cx="433150" cy="579525"/>
            </a:xfrm>
            <a:custGeom>
              <a:avLst/>
              <a:gdLst/>
              <a:ahLst/>
              <a:cxnLst/>
              <a:rect l="l" t="t" r="r" b="b"/>
              <a:pathLst>
                <a:path w="17326" h="23181" extrusionOk="0">
                  <a:moveTo>
                    <a:pt x="11816" y="1"/>
                  </a:moveTo>
                  <a:cubicBezTo>
                    <a:pt x="10345" y="1"/>
                    <a:pt x="8903" y="821"/>
                    <a:pt x="8085" y="2200"/>
                  </a:cubicBezTo>
                  <a:cubicBezTo>
                    <a:pt x="6535" y="4814"/>
                    <a:pt x="0" y="16820"/>
                    <a:pt x="0" y="16820"/>
                  </a:cubicBezTo>
                  <a:lnTo>
                    <a:pt x="7234" y="19829"/>
                  </a:lnTo>
                  <a:cubicBezTo>
                    <a:pt x="7234" y="19829"/>
                    <a:pt x="13515" y="6181"/>
                    <a:pt x="13978" y="6181"/>
                  </a:cubicBezTo>
                  <a:cubicBezTo>
                    <a:pt x="13979" y="6181"/>
                    <a:pt x="13981" y="6181"/>
                    <a:pt x="13982" y="6181"/>
                  </a:cubicBezTo>
                  <a:cubicBezTo>
                    <a:pt x="14469" y="6273"/>
                    <a:pt x="8237" y="17276"/>
                    <a:pt x="8481" y="20619"/>
                  </a:cubicBezTo>
                  <a:cubicBezTo>
                    <a:pt x="8589" y="22468"/>
                    <a:pt x="9616" y="23180"/>
                    <a:pt x="10214" y="23180"/>
                  </a:cubicBezTo>
                  <a:cubicBezTo>
                    <a:pt x="10451" y="23180"/>
                    <a:pt x="10621" y="23068"/>
                    <a:pt x="10639" y="22869"/>
                  </a:cubicBezTo>
                  <a:cubicBezTo>
                    <a:pt x="10730" y="22109"/>
                    <a:pt x="8845" y="21835"/>
                    <a:pt x="9757" y="19130"/>
                  </a:cubicBezTo>
                  <a:cubicBezTo>
                    <a:pt x="12493" y="10802"/>
                    <a:pt x="17326" y="5300"/>
                    <a:pt x="15411" y="2169"/>
                  </a:cubicBezTo>
                  <a:cubicBezTo>
                    <a:pt x="14477" y="660"/>
                    <a:pt x="13135" y="1"/>
                    <a:pt x="11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 rot="-1855510" flipH="1">
            <a:off x="2277590" y="326956"/>
            <a:ext cx="4979106" cy="4104445"/>
          </a:xfrm>
          <a:custGeom>
            <a:avLst/>
            <a:gdLst/>
            <a:ahLst/>
            <a:cxnLst/>
            <a:rect l="l" t="t" r="r" b="b"/>
            <a:pathLst>
              <a:path w="59243" h="48836" extrusionOk="0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"/>
          <p:cNvSpPr/>
          <p:nvPr/>
        </p:nvSpPr>
        <p:spPr>
          <a:xfrm rot="-458900">
            <a:off x="-1050010" y="1201201"/>
            <a:ext cx="3369322" cy="3877052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 rot="-5776221" flipH="1">
            <a:off x="5743624" y="-1186688"/>
            <a:ext cx="4752751" cy="4346457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 rot="8329862" flipH="1">
            <a:off x="3226188" y="-1327516"/>
            <a:ext cx="2044712" cy="3486061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7018450" y="3331851"/>
            <a:ext cx="1020984" cy="1333420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763275" y="799200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6926300" y="-86950"/>
            <a:ext cx="4030804" cy="5999550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12700" y="3113038"/>
            <a:ext cx="1938817" cy="3305577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0A299">
              <a:alpha val="55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4184875" y="1473300"/>
            <a:ext cx="4245900" cy="21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64" name="Google Shape;164;p10"/>
          <p:cNvSpPr/>
          <p:nvPr/>
        </p:nvSpPr>
        <p:spPr>
          <a:xfrm rot="7018826" flipH="1">
            <a:off x="2857318" y="-764238"/>
            <a:ext cx="4267951" cy="2625760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 rot="-8259636" flipH="1">
            <a:off x="4411264" y="3000624"/>
            <a:ext cx="3210911" cy="3197598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>
            <a:off x="2285225" y="3225607"/>
            <a:ext cx="1419128" cy="12517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f.shopee.tw/file/07681313d3aa54de1c455a5e828a67d2" TargetMode="External"/><Relationship Id="rId13" Type="http://schemas.openxmlformats.org/officeDocument/2006/relationships/hyperlink" Target="https://www.commonhealth.com.tw/article/74579" TargetMode="External"/><Relationship Id="rId3" Type="http://schemas.openxmlformats.org/officeDocument/2006/relationships/hyperlink" Target="https://www.dreamstime.com/stock-illustration-cartoon-illustration-dirty-hand-germ-image68371442" TargetMode="External"/><Relationship Id="rId7" Type="http://schemas.openxmlformats.org/officeDocument/2006/relationships/hyperlink" Target="https://img.ruten.com.tw/s5/465/7ee/keke0016/d/9b/5f/22043766328159_997.jpg" TargetMode="External"/><Relationship Id="rId12" Type="http://schemas.openxmlformats.org/officeDocument/2006/relationships/hyperlink" Target="https://stat.motc.gov.tw/mocdb/stmain.jsp?sys=10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aloktech.in/wp-content/uploads/2021/11/ESP32-wroom-32-module-321_720x.jpg" TargetMode="External"/><Relationship Id="rId11" Type="http://schemas.openxmlformats.org/officeDocument/2006/relationships/hyperlink" Target="https://myenergymonster.com/ma/humidity-in-your-home/" TargetMode="External"/><Relationship Id="rId5" Type="http://schemas.openxmlformats.org/officeDocument/2006/relationships/hyperlink" Target="https://xsj.699pic.com/tupian/11k944.html" TargetMode="External"/><Relationship Id="rId15" Type="http://schemas.openxmlformats.org/officeDocument/2006/relationships/hyperlink" Target="https://heho.com.tw/archives/16713" TargetMode="External"/><Relationship Id="rId10" Type="http://schemas.openxmlformats.org/officeDocument/2006/relationships/hyperlink" Target="https://shoplineimg.com/602c938c7bc9170010fba49f/603f344307ec314e50b63c59/800x.jpg" TargetMode="External"/><Relationship Id="rId4" Type="http://schemas.openxmlformats.org/officeDocument/2006/relationships/hyperlink" Target="https://www.momoshop.com.tw/goods/GoodsDetail.jsp?i_code=7213228&amp;osm=Ad07&amp;utm_source=googleshop&amp;utm_medium=traffic_pla&amp;utm_content=bn&amp;gclid=CjwKCAjwur-SBhB6EiwA5sKtjvVj4KS-sBuptN5yw-h0RWMjmOymT47G2ZmVIu5xpF-6-w9wDvq1zhoC3GcQAvD_BwE" TargetMode="External"/><Relationship Id="rId9" Type="http://schemas.openxmlformats.org/officeDocument/2006/relationships/hyperlink" Target="https://www.taiwaniot.com.tw/wp-content/uploads/2016/09/61MYAP90QaL._SL1024_-600x600.jpg" TargetMode="External"/><Relationship Id="rId14" Type="http://schemas.openxmlformats.org/officeDocument/2006/relationships/hyperlink" Target="https://www.businesstoday.com.tw/article/category/80731/post/202005210018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motc.gov.tw/mocdb/stmain.jsp?sys=10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2"/>
          <p:cNvSpPr txBox="1">
            <a:spLocks noGrp="1"/>
          </p:cNvSpPr>
          <p:nvPr>
            <p:ph type="title"/>
          </p:nvPr>
        </p:nvSpPr>
        <p:spPr>
          <a:xfrm>
            <a:off x="627875" y="1563350"/>
            <a:ext cx="5750700" cy="12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latin typeface="微軟正黑體" panose="020B0604030504040204" pitchFamily="34" charset="-120"/>
                <a:ea typeface="微軟正黑體" panose="020B0604030504040204" pitchFamily="34" charset="-120"/>
              </a:rPr>
              <a:t>廁所小尖兵，除霉大作戰</a:t>
            </a:r>
            <a:endParaRPr sz="35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7" name="Google Shape;1317;p52"/>
          <p:cNvSpPr txBox="1">
            <a:spLocks noGrp="1"/>
          </p:cNvSpPr>
          <p:nvPr>
            <p:ph type="subTitle" idx="1"/>
          </p:nvPr>
        </p:nvSpPr>
        <p:spPr>
          <a:xfrm>
            <a:off x="627875" y="2725775"/>
            <a:ext cx="5689105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4108056002 盧庭萱  4108056007 鄧雅文  4108056009 何思穎</a:t>
            </a:r>
            <a:endParaRPr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62"/>
          <p:cNvSpPr txBox="1">
            <a:spLocks noGrp="1"/>
          </p:cNvSpPr>
          <p:nvPr>
            <p:ph type="body" idx="1"/>
          </p:nvPr>
        </p:nvSpPr>
        <p:spPr>
          <a:xfrm>
            <a:off x="321860" y="885355"/>
            <a:ext cx="85206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50000"/>
              <a:buChar char="●"/>
            </a:pPr>
            <a:r>
              <a:rPr 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家家戶戶都都有除濕機，但廁所的除濕卻常常被人忽略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87" name="Google Shape;13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920" y="1541935"/>
            <a:ext cx="3206475" cy="30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475" y="1991478"/>
            <a:ext cx="3792525" cy="18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74;p60"/>
          <p:cNvSpPr txBox="1">
            <a:spLocks noGrp="1"/>
          </p:cNvSpPr>
          <p:nvPr>
            <p:ph type="title"/>
          </p:nvPr>
        </p:nvSpPr>
        <p:spPr>
          <a:xfrm>
            <a:off x="311700" y="254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Related Work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63"/>
          <p:cNvSpPr/>
          <p:nvPr/>
        </p:nvSpPr>
        <p:spPr>
          <a:xfrm>
            <a:off x="781930" y="2456486"/>
            <a:ext cx="3546230" cy="1779270"/>
          </a:xfrm>
          <a:prstGeom prst="cloudCallout">
            <a:avLst>
              <a:gd name="adj1" fmla="val 64683"/>
              <a:gd name="adj2" fmla="val 5000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63"/>
          <p:cNvSpPr txBox="1">
            <a:spLocks noGrp="1"/>
          </p:cNvSpPr>
          <p:nvPr>
            <p:ph type="body" idx="1"/>
          </p:nvPr>
        </p:nvSpPr>
        <p:spPr>
          <a:xfrm>
            <a:off x="713250" y="979125"/>
            <a:ext cx="7717500" cy="3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Tx/>
              <a:buSzPct val="30000"/>
              <a:buFont typeface="Microsoft JhengHei"/>
              <a:buChar char="●"/>
            </a:pPr>
            <a:r>
              <a:rPr lang="zh-TW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一隻沒洗過的手，最多會有40 萬個細菌!</a:t>
            </a:r>
            <a:endParaRPr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Tx/>
              <a:buSzPct val="30000"/>
              <a:buFont typeface="Microsoft JhengHei"/>
              <a:buChar char="●"/>
            </a:pPr>
            <a:r>
              <a:rPr lang="zh-TW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沒洗手就開燈的話，燈的開關上就會有40萬乘以無數的細菌</a:t>
            </a:r>
            <a:endParaRPr lang="en-US" altLang="zh-TW"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Tx/>
              <a:buSzPct val="30000"/>
              <a:buFont typeface="Microsoft JhengHei"/>
              <a:buChar char="●"/>
            </a:pPr>
            <a:endParaRPr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Tx/>
              <a:buSzPct val="30000"/>
              <a:buFont typeface="Microsoft JhengHei"/>
              <a:buChar char="●"/>
            </a:pPr>
            <a:r>
              <a:rPr lang="zh-TW" sz="2100" dirty="0">
                <a:latin typeface="Microsoft JhengHei"/>
                <a:ea typeface="Microsoft JhengHei"/>
                <a:cs typeface="Microsoft JhengHei"/>
                <a:sym typeface="Microsoft JhengHei"/>
              </a:rPr>
              <a:t>根據報導，右圖是經常藉由手的細菌傳播的病症</a:t>
            </a:r>
            <a:endParaRPr sz="21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397" name="Google Shape;1397;p63"/>
          <p:cNvPicPr preferRelativeResize="0"/>
          <p:nvPr/>
        </p:nvPicPr>
        <p:blipFill rotWithShape="1">
          <a:blip r:embed="rId3">
            <a:alphaModFix/>
          </a:blip>
          <a:srcRect r="53018"/>
          <a:stretch/>
        </p:blipFill>
        <p:spPr>
          <a:xfrm>
            <a:off x="5032850" y="2456486"/>
            <a:ext cx="2416851" cy="243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63"/>
          <p:cNvSpPr txBox="1"/>
          <p:nvPr/>
        </p:nvSpPr>
        <p:spPr>
          <a:xfrm>
            <a:off x="1204295" y="2838305"/>
            <a:ext cx="27015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只要有摸燈的開關，每天我們就暴露在這些傳染病的風險下</a:t>
            </a:r>
            <a:endParaRPr sz="1800"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8" name="Google Shape;1374;p60"/>
          <p:cNvSpPr txBox="1">
            <a:spLocks noGrp="1"/>
          </p:cNvSpPr>
          <p:nvPr>
            <p:ph type="title"/>
          </p:nvPr>
        </p:nvSpPr>
        <p:spPr>
          <a:xfrm>
            <a:off x="311700" y="254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Related Work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" grpId="0" animBg="1"/>
      <p:bldP spid="1395" grpId="0" uiExpand="1" build="p"/>
      <p:bldP spid="13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64"/>
          <p:cNvSpPr txBox="1">
            <a:spLocks noGrp="1"/>
          </p:cNvSpPr>
          <p:nvPr>
            <p:ph type="body" idx="1"/>
          </p:nvPr>
        </p:nvSpPr>
        <p:spPr>
          <a:xfrm>
            <a:off x="464100" y="918540"/>
            <a:ext cx="8235400" cy="115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0000"/>
              <a:buFont typeface="Arial" panose="020B0604020202020204" pitchFamily="34" charset="0"/>
              <a:buChar char="•"/>
            </a:pPr>
            <a:r>
              <a:rPr 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ESP32</a:t>
            </a:r>
            <a:r>
              <a:rPr lang="zh-TW" sz="2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r>
              <a:rPr 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DHT11用於濕度感測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80000"/>
              <a:buFont typeface="Arial" panose="020B0604020202020204" pitchFamily="34" charset="0"/>
              <a:buChar char="•"/>
            </a:pPr>
            <a:r>
              <a:rPr 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紅外線感應燈的缺點是很容易被影響，我們用相對容易取得的超音波模組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548350" y="1816374"/>
            <a:ext cx="5487300" cy="3009626"/>
            <a:chOff x="2548350" y="1581424"/>
            <a:chExt cx="5582190" cy="3100626"/>
          </a:xfrm>
        </p:grpSpPr>
        <p:pic>
          <p:nvPicPr>
            <p:cNvPr id="1404" name="Google Shape;1404;p64"/>
            <p:cNvPicPr preferRelativeResize="0"/>
            <p:nvPr/>
          </p:nvPicPr>
          <p:blipFill rotWithShape="1">
            <a:blip r:embed="rId3">
              <a:alphaModFix/>
            </a:blip>
            <a:srcRect r="5240"/>
            <a:stretch/>
          </p:blipFill>
          <p:spPr>
            <a:xfrm>
              <a:off x="2548350" y="1581424"/>
              <a:ext cx="5582190" cy="2746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5" name="Google Shape;1405;p64"/>
            <p:cNvSpPr txBox="1"/>
            <p:nvPr/>
          </p:nvSpPr>
          <p:spPr>
            <a:xfrm>
              <a:off x="2548350" y="4312750"/>
              <a:ext cx="5487300" cy="369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擷取自</a:t>
              </a:r>
              <a:r>
                <a:rPr lang="zh-TW" sz="1200" dirty="0">
                  <a:solidFill>
                    <a:srgbClr val="A0A299"/>
                  </a:solidFill>
                </a:rPr>
                <a:t>https://kknews.cc/zh-tw/news/k9anvp8.html</a:t>
              </a:r>
              <a:endParaRPr sz="1200" dirty="0">
                <a:solidFill>
                  <a:srgbClr val="A0A299"/>
                </a:solidFill>
              </a:endParaRPr>
            </a:p>
          </p:txBody>
        </p:sp>
      </p:grpSp>
      <p:sp>
        <p:nvSpPr>
          <p:cNvPr id="11" name="Google Shape;1374;p60"/>
          <p:cNvSpPr txBox="1">
            <a:spLocks noGrp="1"/>
          </p:cNvSpPr>
          <p:nvPr>
            <p:ph type="title"/>
          </p:nvPr>
        </p:nvSpPr>
        <p:spPr>
          <a:xfrm>
            <a:off x="311700" y="254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Related Work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58"/>
          <p:cNvSpPr txBox="1">
            <a:spLocks noGrp="1"/>
          </p:cNvSpPr>
          <p:nvPr>
            <p:ph type="body" idx="1"/>
          </p:nvPr>
        </p:nvSpPr>
        <p:spPr>
          <a:xfrm>
            <a:off x="713514" y="837215"/>
            <a:ext cx="7881846" cy="31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要一個不發霉還省電又方便的廁所！</a:t>
            </a:r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實現方式</a:t>
            </a:r>
            <a:r>
              <a:rPr 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環境溼度、活動位置</a:t>
            </a:r>
            <a:r>
              <a:rPr 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，來</a:t>
            </a:r>
            <a:r>
              <a:rPr 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決定是否要開啟風扇、電燈</a:t>
            </a:r>
            <a:endParaRPr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65"/>
          <p:cNvSpPr txBox="1">
            <a:spLocks noGrp="1"/>
          </p:cNvSpPr>
          <p:nvPr>
            <p:ph type="title"/>
          </p:nvPr>
        </p:nvSpPr>
        <p:spPr>
          <a:xfrm>
            <a:off x="713225" y="289525"/>
            <a:ext cx="77175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design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2" name="Google Shape;1412;p65"/>
          <p:cNvSpPr txBox="1">
            <a:spLocks noGrp="1"/>
          </p:cNvSpPr>
          <p:nvPr>
            <p:ph type="body" idx="1"/>
          </p:nvPr>
        </p:nvSpPr>
        <p:spPr>
          <a:xfrm>
            <a:off x="575025" y="1511985"/>
            <a:ext cx="7316700" cy="1638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50000"/>
              <a:buChar char="●"/>
            </a:pPr>
            <a:r>
              <a:rPr lang="zh-TW" altLang="en-US" sz="210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希望呈現的功能 </a:t>
            </a: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 panose="020B0604020202020204" pitchFamily="34" charset="0"/>
              <a:buChar char="•"/>
            </a:pPr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</a:rPr>
              <a:t>偵測環境濕度和馬桶重量       判斷是否要開抽風扇</a:t>
            </a: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Arial" panose="020B0604020202020204" pitchFamily="34" charset="0"/>
              <a:buChar char="•"/>
            </a:pPr>
            <a:r>
              <a:rPr lang="zh-TW" sz="210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有人靠近廁所時，會自動亮燈，離開時又會自動滅燈</a:t>
            </a:r>
            <a:endParaRPr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>
            <a:off x="4571975" y="2267908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66"/>
          <p:cNvSpPr txBox="1">
            <a:spLocks noGrp="1"/>
          </p:cNvSpPr>
          <p:nvPr>
            <p:ph type="body" idx="1"/>
          </p:nvPr>
        </p:nvSpPr>
        <p:spPr>
          <a:xfrm>
            <a:off x="713225" y="9699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50000"/>
              <a:buChar char="●"/>
            </a:pPr>
            <a:r>
              <a:rPr lang="zh-TW" sz="21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Functional Map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8" name="Google Shape;1418;p66"/>
          <p:cNvSpPr txBox="1">
            <a:spLocks noGrp="1"/>
          </p:cNvSpPr>
          <p:nvPr>
            <p:ph type="title"/>
          </p:nvPr>
        </p:nvSpPr>
        <p:spPr>
          <a:xfrm>
            <a:off x="713225" y="289525"/>
            <a:ext cx="77175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design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2190180" y="1269330"/>
            <a:ext cx="5691900" cy="4105375"/>
            <a:chOff x="2261300" y="1391250"/>
            <a:chExt cx="5691900" cy="4105375"/>
          </a:xfrm>
        </p:grpSpPr>
        <p:pic>
          <p:nvPicPr>
            <p:cNvPr id="1419" name="Google Shape;1419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3925" y="1391250"/>
              <a:ext cx="2845076" cy="410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0" name="Google Shape;1420;p66"/>
            <p:cNvSpPr txBox="1"/>
            <p:nvPr/>
          </p:nvSpPr>
          <p:spPr>
            <a:xfrm>
              <a:off x="3236100" y="1658200"/>
              <a:ext cx="13359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latin typeface="Manjari"/>
                  <a:ea typeface="Manjari"/>
                  <a:cs typeface="Manjari"/>
                  <a:sym typeface="Manjari"/>
                </a:rPr>
                <a:t>使用者行為</a:t>
              </a:r>
              <a:endParaRPr sz="1800" b="1"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21" name="Google Shape;1421;p66"/>
            <p:cNvSpPr txBox="1"/>
            <p:nvPr/>
          </p:nvSpPr>
          <p:spPr>
            <a:xfrm>
              <a:off x="3236100" y="2348550"/>
              <a:ext cx="13359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latin typeface="Manjari"/>
                  <a:ea typeface="Manjari"/>
                  <a:cs typeface="Manjari"/>
                  <a:sym typeface="Manjari"/>
                </a:rPr>
                <a:t>使用者任務</a:t>
              </a:r>
              <a:endParaRPr sz="1800" b="1"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1422" name="Google Shape;1422;p66"/>
            <p:cNvSpPr txBox="1"/>
            <p:nvPr/>
          </p:nvSpPr>
          <p:spPr>
            <a:xfrm>
              <a:off x="3236100" y="3038888"/>
              <a:ext cx="1335900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latin typeface="Manjari"/>
                  <a:ea typeface="Manjari"/>
                  <a:cs typeface="Manjari"/>
                  <a:sym typeface="Manjari"/>
                </a:rPr>
                <a:t>使用者故事</a:t>
              </a:r>
              <a:endParaRPr sz="1800" b="1">
                <a:latin typeface="Manjari"/>
                <a:ea typeface="Manjari"/>
                <a:cs typeface="Manjari"/>
                <a:sym typeface="Manjari"/>
              </a:endParaRPr>
            </a:p>
          </p:txBody>
        </p:sp>
        <p:cxnSp>
          <p:nvCxnSpPr>
            <p:cNvPr id="1423" name="Google Shape;1423;p66"/>
            <p:cNvCxnSpPr/>
            <p:nvPr/>
          </p:nvCxnSpPr>
          <p:spPr>
            <a:xfrm rot="10800000" flipH="1">
              <a:off x="2261300" y="2210975"/>
              <a:ext cx="56919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4" name="Google Shape;1424;p66"/>
            <p:cNvCxnSpPr/>
            <p:nvPr/>
          </p:nvCxnSpPr>
          <p:spPr>
            <a:xfrm rot="10800000" flipH="1">
              <a:off x="2261300" y="2916775"/>
              <a:ext cx="56919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6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50000"/>
              <a:buChar char="●"/>
            </a:pPr>
            <a:r>
              <a:rPr lang="zh-TW" sz="21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Functional Map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31" name="Google Shape;14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18" y="837845"/>
            <a:ext cx="7192913" cy="46034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18;p66"/>
          <p:cNvSpPr txBox="1">
            <a:spLocks noGrp="1"/>
          </p:cNvSpPr>
          <p:nvPr>
            <p:ph type="title"/>
          </p:nvPr>
        </p:nvSpPr>
        <p:spPr>
          <a:xfrm>
            <a:off x="713225" y="289525"/>
            <a:ext cx="77175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design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355" y="1550690"/>
            <a:ext cx="5572999" cy="32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68"/>
          <p:cNvSpPr txBox="1">
            <a:spLocks noGrp="1"/>
          </p:cNvSpPr>
          <p:nvPr>
            <p:ph type="body" idx="1"/>
          </p:nvPr>
        </p:nvSpPr>
        <p:spPr>
          <a:xfrm>
            <a:off x="637050" y="1152475"/>
            <a:ext cx="7717500" cy="2331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 chart 流程圖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TW" altLang="en-US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自動開關</a:t>
            </a:r>
            <a:r>
              <a:rPr lang="zh-TW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抽風機</a:t>
            </a:r>
            <a:endParaRPr sz="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437" name="Google Shape;1437;p68"/>
          <p:cNvSpPr txBox="1">
            <a:spLocks noGrp="1"/>
          </p:cNvSpPr>
          <p:nvPr>
            <p:ph type="title"/>
          </p:nvPr>
        </p:nvSpPr>
        <p:spPr>
          <a:xfrm>
            <a:off x="713225" y="289525"/>
            <a:ext cx="77175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design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69"/>
          <p:cNvSpPr txBox="1">
            <a:spLocks noGrp="1"/>
          </p:cNvSpPr>
          <p:nvPr>
            <p:ph type="body" idx="1"/>
          </p:nvPr>
        </p:nvSpPr>
        <p:spPr>
          <a:xfrm>
            <a:off x="637050" y="1152475"/>
            <a:ext cx="7717500" cy="2308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zh-TW" sz="2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 chart 流程圖</a:t>
            </a:r>
            <a:endParaRPr sz="2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zh-TW" sz="2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自動亮滅燈</a:t>
            </a:r>
            <a:endParaRPr sz="2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444" name="Google Shape;1444;p69"/>
          <p:cNvSpPr txBox="1">
            <a:spLocks noGrp="1"/>
          </p:cNvSpPr>
          <p:nvPr>
            <p:ph type="title"/>
          </p:nvPr>
        </p:nvSpPr>
        <p:spPr>
          <a:xfrm>
            <a:off x="713225" y="289525"/>
            <a:ext cx="77175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design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45" name="Google Shape;14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125" y="1111835"/>
            <a:ext cx="2832300" cy="38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0"/>
          <p:cNvSpPr txBox="1">
            <a:spLocks noGrp="1"/>
          </p:cNvSpPr>
          <p:nvPr>
            <p:ph type="subTitle" idx="4294967295"/>
          </p:nvPr>
        </p:nvSpPr>
        <p:spPr>
          <a:xfrm>
            <a:off x="848850" y="1328363"/>
            <a:ext cx="5335500" cy="3093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60000"/>
              <a:buFont typeface="Wingdings" panose="05000000000000000000" pitchFamily="2" charset="2"/>
              <a:buChar char="l"/>
            </a:pPr>
            <a:r>
              <a:rPr lang="zh-TW" sz="21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Block (需要的材料)</a:t>
            </a:r>
            <a:endParaRPr sz="2100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683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zh-TW" altLang="zh-TW" sz="21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開發板</a:t>
            </a:r>
            <a:r>
              <a:rPr lang="zh-TW" sz="2100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sz="21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SP32 wroom-</a:t>
            </a:r>
            <a:r>
              <a:rPr lang="zh-TW" sz="2100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endParaRPr sz="2100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683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zh-TW" altLang="en-US" sz="21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溫溼度感測</a:t>
            </a:r>
            <a:r>
              <a:rPr lang="zh-TW" altLang="en-US" sz="2100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  <a:r>
              <a:rPr lang="zh-TW" sz="2100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sz="21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</a:t>
            </a:r>
            <a:r>
              <a:rPr lang="zh-TW" sz="2100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en-US" altLang="zh-TW" sz="2100" dirty="0" smtClean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683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zh-TW" sz="2100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風扇模組</a:t>
            </a:r>
            <a:r>
              <a:rPr lang="zh-TW" altLang="zh-TW" sz="21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L9110</a:t>
            </a:r>
            <a:endParaRPr sz="2100" b="1" u="sng" dirty="0" smtClean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683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zh-TW" sz="2100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超音波</a:t>
            </a:r>
            <a:r>
              <a:rPr lang="zh-TW" sz="21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測距感測</a:t>
            </a:r>
            <a:r>
              <a:rPr lang="zh-TW" sz="2100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  <a:r>
              <a:rPr lang="zh-TW" altLang="zh-TW" sz="21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HC-SR04</a:t>
            </a:r>
            <a:endParaRPr sz="2100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indent="-368300">
              <a:lnSpc>
                <a:spcPct val="150000"/>
              </a:lnSpc>
              <a:buSzPts val="2200"/>
              <a:buFont typeface="Arial" panose="020B0604020202020204" pitchFamily="34" charset="0"/>
              <a:buChar char="•"/>
            </a:pPr>
            <a:r>
              <a:rPr lang="zh-TW" sz="2100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壓力</a:t>
            </a:r>
            <a:r>
              <a:rPr lang="zh-TW" sz="21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感測</a:t>
            </a:r>
            <a:r>
              <a:rPr lang="zh-TW" sz="2100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  <a:r>
              <a:rPr lang="zh-TW" altLang="zh-TW" sz="2100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FSR402</a:t>
            </a:r>
            <a:endParaRPr sz="2100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51" name="Google Shape;1451;p70"/>
          <p:cNvSpPr txBox="1">
            <a:spLocks noGrp="1"/>
          </p:cNvSpPr>
          <p:nvPr>
            <p:ph type="title"/>
          </p:nvPr>
        </p:nvSpPr>
        <p:spPr>
          <a:xfrm>
            <a:off x="713225" y="289525"/>
            <a:ext cx="77175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design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3" name="Google Shape;1323;p53"/>
          <p:cNvSpPr txBox="1">
            <a:spLocks noGrp="1"/>
          </p:cNvSpPr>
          <p:nvPr>
            <p:ph type="body" idx="1"/>
          </p:nvPr>
        </p:nvSpPr>
        <p:spPr>
          <a:xfrm>
            <a:off x="1097100" y="1198050"/>
            <a:ext cx="4691100" cy="27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AutoNum type="arabicPeriod"/>
            </a:pPr>
            <a:r>
              <a:rPr lang="en-US" altLang="zh-TW" sz="2700" dirty="0" smtClean="0">
                <a:solidFill>
                  <a:srgbClr val="333333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Abstraction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AutoNum type="arabicPeriod"/>
            </a:pPr>
            <a:r>
              <a:rPr lang="zh-TW" sz="2700" dirty="0" smtClean="0">
                <a:solidFill>
                  <a:srgbClr val="333333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</a:t>
            </a:r>
            <a:endParaRPr sz="2700" dirty="0">
              <a:solidFill>
                <a:srgbClr val="333333"/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AutoNum type="arabicPeriod"/>
            </a:pPr>
            <a:r>
              <a:rPr lang="zh-TW" sz="2700" dirty="0">
                <a:solidFill>
                  <a:srgbClr val="333333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Related </a:t>
            </a:r>
            <a:r>
              <a:rPr lang="zh-TW" sz="2700" dirty="0" smtClean="0">
                <a:solidFill>
                  <a:srgbClr val="333333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Work</a:t>
            </a:r>
            <a:endParaRPr sz="2700" dirty="0">
              <a:solidFill>
                <a:srgbClr val="333333"/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AutoNum type="arabicPeriod"/>
            </a:pPr>
            <a:r>
              <a:rPr lang="zh-TW" sz="2700" dirty="0">
                <a:solidFill>
                  <a:srgbClr val="333333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Design</a:t>
            </a:r>
            <a:endParaRPr sz="2700" dirty="0">
              <a:solidFill>
                <a:srgbClr val="333333"/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0" indent="-4191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Char char="-"/>
            </a:pPr>
            <a:r>
              <a:rPr lang="zh-TW" sz="2100" dirty="0" smtClean="0">
                <a:solidFill>
                  <a:srgbClr val="333333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zh-TW" sz="2100" dirty="0">
                <a:solidFill>
                  <a:srgbClr val="333333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、程式、UI</a:t>
            </a:r>
            <a:endParaRPr sz="2100" dirty="0">
              <a:solidFill>
                <a:srgbClr val="333333"/>
              </a:solidFill>
              <a:highlight>
                <a:srgbClr val="FF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24" name="Google Shape;13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650" y="1905000"/>
            <a:ext cx="2800349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71"/>
          <p:cNvSpPr/>
          <p:nvPr/>
        </p:nvSpPr>
        <p:spPr>
          <a:xfrm>
            <a:off x="2810650" y="1488008"/>
            <a:ext cx="3230952" cy="23714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57" name="Google Shape;1457;p71"/>
          <p:cNvSpPr/>
          <p:nvPr/>
        </p:nvSpPr>
        <p:spPr>
          <a:xfrm>
            <a:off x="761350" y="2791875"/>
            <a:ext cx="3038700" cy="213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58" name="Google Shape;1458;p71"/>
          <p:cNvSpPr txBox="1"/>
          <p:nvPr/>
        </p:nvSpPr>
        <p:spPr>
          <a:xfrm>
            <a:off x="3967297" y="1970000"/>
            <a:ext cx="11007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ESP32 wroom-32</a:t>
            </a:r>
            <a:endParaRPr b="1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開發板</a:t>
            </a:r>
            <a:endParaRPr b="1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59" name="Google Shape;1459;p71"/>
          <p:cNvSpPr/>
          <p:nvPr/>
        </p:nvSpPr>
        <p:spPr>
          <a:xfrm>
            <a:off x="761350" y="1054525"/>
            <a:ext cx="3038700" cy="159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60" name="Google Shape;1460;p71"/>
          <p:cNvSpPr/>
          <p:nvPr/>
        </p:nvSpPr>
        <p:spPr>
          <a:xfrm>
            <a:off x="5169751" y="1054525"/>
            <a:ext cx="3038700" cy="1590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61" name="Google Shape;1461;p71"/>
          <p:cNvSpPr/>
          <p:nvPr/>
        </p:nvSpPr>
        <p:spPr>
          <a:xfrm>
            <a:off x="5169762" y="2915931"/>
            <a:ext cx="3038700" cy="200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62" name="Google Shape;1462;p71"/>
          <p:cNvSpPr txBox="1"/>
          <p:nvPr/>
        </p:nvSpPr>
        <p:spPr>
          <a:xfrm>
            <a:off x="2789634" y="1910515"/>
            <a:ext cx="1123997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Micro-USB</a:t>
            </a:r>
            <a:endParaRPr sz="1300"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63" name="Google Shape;1463;p71"/>
          <p:cNvSpPr txBox="1"/>
          <p:nvPr/>
        </p:nvSpPr>
        <p:spPr>
          <a:xfrm>
            <a:off x="5282557" y="1911805"/>
            <a:ext cx="80107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GP</a:t>
            </a:r>
            <a:r>
              <a:rPr lang="en-US" altLang="zh-TW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I</a:t>
            </a:r>
            <a:r>
              <a:rPr lang="zh-TW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O</a:t>
            </a:r>
            <a:endParaRPr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64" name="Google Shape;1464;p71"/>
          <p:cNvSpPr txBox="1"/>
          <p:nvPr/>
        </p:nvSpPr>
        <p:spPr>
          <a:xfrm>
            <a:off x="3013798" y="3142288"/>
            <a:ext cx="618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ADC</a:t>
            </a:r>
            <a:endParaRPr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65" name="Google Shape;1465;p71"/>
          <p:cNvSpPr txBox="1"/>
          <p:nvPr/>
        </p:nvSpPr>
        <p:spPr>
          <a:xfrm>
            <a:off x="858936" y="1531567"/>
            <a:ext cx="22647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5V</a:t>
            </a:r>
            <a:r>
              <a:rPr lang="zh-TW" altLang="en-US" b="1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 電源供應</a:t>
            </a:r>
            <a:endParaRPr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66" name="Google Shape;1466;p71"/>
          <p:cNvSpPr txBox="1"/>
          <p:nvPr/>
        </p:nvSpPr>
        <p:spPr>
          <a:xfrm>
            <a:off x="827404" y="1812244"/>
            <a:ext cx="22647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USB POWER BANK</a:t>
            </a:r>
          </a:p>
        </p:txBody>
      </p:sp>
      <p:sp>
        <p:nvSpPr>
          <p:cNvPr id="1467" name="Google Shape;1467;p71"/>
          <p:cNvSpPr txBox="1"/>
          <p:nvPr/>
        </p:nvSpPr>
        <p:spPr>
          <a:xfrm>
            <a:off x="878203" y="3835225"/>
            <a:ext cx="1420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溫溼度感測器</a:t>
            </a:r>
            <a:endParaRPr b="1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68" name="Google Shape;1468;p71"/>
          <p:cNvSpPr txBox="1"/>
          <p:nvPr/>
        </p:nvSpPr>
        <p:spPr>
          <a:xfrm>
            <a:off x="878200" y="4116775"/>
            <a:ext cx="1420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 DHT11</a:t>
            </a:r>
            <a:endParaRPr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69" name="Google Shape;1469;p71"/>
          <p:cNvSpPr txBox="1"/>
          <p:nvPr/>
        </p:nvSpPr>
        <p:spPr>
          <a:xfrm>
            <a:off x="5617955" y="3464109"/>
            <a:ext cx="22647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mmersmith One"/>
                <a:sym typeface="Hammersmith One"/>
              </a:rPr>
              <a:t>藍牙</a:t>
            </a:r>
            <a:r>
              <a:rPr lang="zh-TW" b="1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mmersmith One"/>
                <a:sym typeface="Hammersmith One"/>
              </a:rPr>
              <a:t>連</a:t>
            </a:r>
            <a:r>
              <a:rPr lang="zh-TW" altLang="en-US" b="1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mmersmith One"/>
                <a:sym typeface="Hammersmith One"/>
              </a:rPr>
              <a:t>線</a:t>
            </a:r>
            <a:endParaRPr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Hammersmith One"/>
              <a:sym typeface="Hammersmith One"/>
            </a:endParaRPr>
          </a:p>
        </p:txBody>
      </p:sp>
      <p:sp>
        <p:nvSpPr>
          <p:cNvPr id="1470" name="Google Shape;1470;p71"/>
          <p:cNvSpPr txBox="1"/>
          <p:nvPr/>
        </p:nvSpPr>
        <p:spPr>
          <a:xfrm>
            <a:off x="5299281" y="3183409"/>
            <a:ext cx="618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zh-TW" altLang="en-US" b="1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Hammersmith One"/>
                <a:sym typeface="Hammersmith One"/>
              </a:rPr>
              <a:t>藍牙</a:t>
            </a:r>
            <a:endParaRPr b="1"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pic>
        <p:nvPicPr>
          <p:cNvPr id="1471" name="Google Shape;14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400" y="4102802"/>
            <a:ext cx="812300" cy="79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784" y="4163843"/>
            <a:ext cx="812296" cy="761557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71"/>
          <p:cNvSpPr txBox="1">
            <a:spLocks noGrp="1"/>
          </p:cNvSpPr>
          <p:nvPr>
            <p:ph type="title"/>
          </p:nvPr>
        </p:nvSpPr>
        <p:spPr>
          <a:xfrm>
            <a:off x="713225" y="289525"/>
            <a:ext cx="77175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design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74" name="Google Shape;147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351" y="2987774"/>
            <a:ext cx="900700" cy="9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71"/>
          <p:cNvSpPr txBox="1"/>
          <p:nvPr/>
        </p:nvSpPr>
        <p:spPr>
          <a:xfrm>
            <a:off x="2326004" y="3835225"/>
            <a:ext cx="1312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壓力感測器</a:t>
            </a:r>
            <a:endParaRPr b="1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76" name="Google Shape;1476;p71"/>
          <p:cNvSpPr txBox="1"/>
          <p:nvPr/>
        </p:nvSpPr>
        <p:spPr>
          <a:xfrm>
            <a:off x="878204" y="3173250"/>
            <a:ext cx="1227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 HC-SR04</a:t>
            </a:r>
            <a:endParaRPr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77" name="Google Shape;1477;p71"/>
          <p:cNvSpPr txBox="1"/>
          <p:nvPr/>
        </p:nvSpPr>
        <p:spPr>
          <a:xfrm>
            <a:off x="878200" y="2886225"/>
            <a:ext cx="19986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超音波測距感測器</a:t>
            </a:r>
            <a:endParaRPr b="1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78" name="Google Shape;1478;p71"/>
          <p:cNvSpPr txBox="1"/>
          <p:nvPr/>
        </p:nvSpPr>
        <p:spPr>
          <a:xfrm>
            <a:off x="2326000" y="4116775"/>
            <a:ext cx="1420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 FSR402</a:t>
            </a:r>
            <a:endParaRPr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pic>
        <p:nvPicPr>
          <p:cNvPr id="1479" name="Google Shape;147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3631" y="2658263"/>
            <a:ext cx="1100702" cy="11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71"/>
          <p:cNvPicPr preferRelativeResize="0"/>
          <p:nvPr/>
        </p:nvPicPr>
        <p:blipFill rotWithShape="1">
          <a:blip r:embed="rId7">
            <a:alphaModFix/>
          </a:blip>
          <a:srcRect t="15929" b="9248"/>
          <a:stretch/>
        </p:blipFill>
        <p:spPr>
          <a:xfrm>
            <a:off x="6565520" y="1614345"/>
            <a:ext cx="1100700" cy="823530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71"/>
          <p:cNvSpPr txBox="1"/>
          <p:nvPr/>
        </p:nvSpPr>
        <p:spPr>
          <a:xfrm>
            <a:off x="6040055" y="1416729"/>
            <a:ext cx="14205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風扇模組</a:t>
            </a:r>
            <a:endParaRPr b="1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82" name="Google Shape;1482;p71"/>
          <p:cNvSpPr txBox="1"/>
          <p:nvPr/>
        </p:nvSpPr>
        <p:spPr>
          <a:xfrm>
            <a:off x="6036523" y="1688135"/>
            <a:ext cx="1420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 L9110</a:t>
            </a:r>
            <a:endParaRPr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1484" name="Google Shape;1484;p71"/>
          <p:cNvSpPr txBox="1"/>
          <p:nvPr/>
        </p:nvSpPr>
        <p:spPr>
          <a:xfrm>
            <a:off x="5466080" y="3774720"/>
            <a:ext cx="2608176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透過</a:t>
            </a:r>
            <a:r>
              <a:rPr lang="zh-TW" altLang="en-US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藍牙連線來操作手動開關</a:t>
            </a:r>
            <a:endParaRPr lang="en-US" altLang="zh-TW" dirty="0" smtClean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及</a:t>
            </a:r>
            <a:r>
              <a:rPr lang="zh-TW" altLang="en-US" dirty="0" smtClean="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查看濕度與亮度</a:t>
            </a:r>
            <a:endParaRPr dirty="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7" grpId="0" animBg="1"/>
      <p:bldP spid="1459" grpId="0" animBg="1"/>
      <p:bldP spid="1460" grpId="0" animBg="1"/>
      <p:bldP spid="1461" grpId="0" animBg="1"/>
      <p:bldP spid="1465" grpId="0"/>
      <p:bldP spid="1466" grpId="0"/>
      <p:bldP spid="1467" grpId="0"/>
      <p:bldP spid="1468" grpId="0"/>
      <p:bldP spid="1469" grpId="0"/>
      <p:bldP spid="1475" grpId="0"/>
      <p:bldP spid="1476" grpId="0"/>
      <p:bldP spid="1477" grpId="0"/>
      <p:bldP spid="1478" grpId="0"/>
      <p:bldP spid="1481" grpId="0"/>
      <p:bldP spid="1482" grpId="0"/>
      <p:bldP spid="14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72"/>
          <p:cNvSpPr txBox="1">
            <a:spLocks noGrp="1"/>
          </p:cNvSpPr>
          <p:nvPr>
            <p:ph type="title"/>
          </p:nvPr>
        </p:nvSpPr>
        <p:spPr>
          <a:xfrm>
            <a:off x="713225" y="289525"/>
            <a:ext cx="77175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design: 概念圖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90" name="Google Shape;1490;p72"/>
          <p:cNvSpPr/>
          <p:nvPr/>
        </p:nvSpPr>
        <p:spPr>
          <a:xfrm>
            <a:off x="1688925" y="1220425"/>
            <a:ext cx="5895900" cy="34239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91" name="Google Shape;1491;p72"/>
          <p:cNvSpPr/>
          <p:nvPr/>
        </p:nvSpPr>
        <p:spPr>
          <a:xfrm>
            <a:off x="3132225" y="3963925"/>
            <a:ext cx="3009300" cy="680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92" name="Google Shape;1492;p72"/>
          <p:cNvSpPr txBox="1"/>
          <p:nvPr/>
        </p:nvSpPr>
        <p:spPr>
          <a:xfrm>
            <a:off x="4061250" y="4027075"/>
            <a:ext cx="813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門</a:t>
            </a:r>
            <a:endParaRPr sz="2100"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pic>
        <p:nvPicPr>
          <p:cNvPr id="1493" name="Google Shape;14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901" y="3853774"/>
            <a:ext cx="900700" cy="9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72"/>
          <p:cNvSpPr/>
          <p:nvPr/>
        </p:nvSpPr>
        <p:spPr>
          <a:xfrm rot="5400000">
            <a:off x="1677350" y="1232125"/>
            <a:ext cx="2034600" cy="20112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95" name="Google Shape;1495;p72"/>
          <p:cNvSpPr txBox="1"/>
          <p:nvPr/>
        </p:nvSpPr>
        <p:spPr>
          <a:xfrm>
            <a:off x="1999875" y="1473975"/>
            <a:ext cx="13818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馬桶</a:t>
            </a:r>
            <a:endParaRPr sz="2100"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pic>
        <p:nvPicPr>
          <p:cNvPr id="1496" name="Google Shape;149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4622" y="2057502"/>
            <a:ext cx="1097050" cy="102851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2"/>
          <p:cNvSpPr txBox="1"/>
          <p:nvPr/>
        </p:nvSpPr>
        <p:spPr>
          <a:xfrm>
            <a:off x="6389200" y="1312550"/>
            <a:ext cx="10728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 b="1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廁所</a:t>
            </a:r>
            <a:endParaRPr sz="2100" b="1"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pic>
        <p:nvPicPr>
          <p:cNvPr id="1498" name="Google Shape;1498;p72"/>
          <p:cNvPicPr preferRelativeResize="0"/>
          <p:nvPr/>
        </p:nvPicPr>
        <p:blipFill rotWithShape="1">
          <a:blip r:embed="rId5">
            <a:alphaModFix/>
          </a:blip>
          <a:srcRect t="15929" b="9248"/>
          <a:stretch/>
        </p:blipFill>
        <p:spPr>
          <a:xfrm>
            <a:off x="4097450" y="1473973"/>
            <a:ext cx="1575985" cy="11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3650" y="1952673"/>
            <a:ext cx="1205285" cy="10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1259" y="2527448"/>
            <a:ext cx="1072800" cy="105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375" y="1220425"/>
            <a:ext cx="1381800" cy="13851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2" name="Google Shape;1502;p72"/>
          <p:cNvCxnSpPr>
            <a:stCxn id="1501" idx="2"/>
          </p:cNvCxnSpPr>
          <p:nvPr/>
        </p:nvCxnSpPr>
        <p:spPr>
          <a:xfrm>
            <a:off x="805275" y="2605578"/>
            <a:ext cx="8400" cy="1217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3" name="Google Shape;1503;p72"/>
          <p:cNvCxnSpPr/>
          <p:nvPr/>
        </p:nvCxnSpPr>
        <p:spPr>
          <a:xfrm>
            <a:off x="813750" y="3807725"/>
            <a:ext cx="890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4" name="Google Shape;1504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1659" y="3589086"/>
            <a:ext cx="528344" cy="14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91;p72">
            <a:extLst>
              <a:ext uri="{FF2B5EF4-FFF2-40B4-BE49-F238E27FC236}">
                <a16:creationId xmlns:a16="http://schemas.microsoft.com/office/drawing/2014/main" xmlns="" id="{37EED2DC-00B0-4751-B461-1853BE5542A6}"/>
              </a:ext>
            </a:extLst>
          </p:cNvPr>
          <p:cNvSpPr/>
          <p:nvPr/>
        </p:nvSpPr>
        <p:spPr>
          <a:xfrm rot="16200000">
            <a:off x="6655081" y="2407057"/>
            <a:ext cx="1056060" cy="802621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Google Shape;1495;p72">
            <a:extLst>
              <a:ext uri="{FF2B5EF4-FFF2-40B4-BE49-F238E27FC236}">
                <a16:creationId xmlns:a16="http://schemas.microsoft.com/office/drawing/2014/main" xmlns="" id="{6F6B735E-B7F1-4DFA-A042-46F1E77F9A46}"/>
              </a:ext>
            </a:extLst>
          </p:cNvPr>
          <p:cNvSpPr txBox="1"/>
          <p:nvPr/>
        </p:nvSpPr>
        <p:spPr>
          <a:xfrm>
            <a:off x="6781800" y="2563493"/>
            <a:ext cx="13818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花灑</a:t>
            </a:r>
            <a:endParaRPr sz="2100"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60494E-6 L -0.16354 -0.330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1651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54 -0.33025 L 0.30017 -0.2916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191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72"/>
          <p:cNvSpPr txBox="1">
            <a:spLocks noGrp="1"/>
          </p:cNvSpPr>
          <p:nvPr>
            <p:ph type="title"/>
          </p:nvPr>
        </p:nvSpPr>
        <p:spPr>
          <a:xfrm>
            <a:off x="713225" y="289525"/>
            <a:ext cx="77175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design: 概念圖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90" name="Google Shape;1490;p72"/>
          <p:cNvSpPr/>
          <p:nvPr/>
        </p:nvSpPr>
        <p:spPr>
          <a:xfrm>
            <a:off x="1688925" y="1220425"/>
            <a:ext cx="5895900" cy="34239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91" name="Google Shape;1491;p72"/>
          <p:cNvSpPr/>
          <p:nvPr/>
        </p:nvSpPr>
        <p:spPr>
          <a:xfrm>
            <a:off x="3132225" y="3963925"/>
            <a:ext cx="3009300" cy="6804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92" name="Google Shape;1492;p72"/>
          <p:cNvSpPr txBox="1"/>
          <p:nvPr/>
        </p:nvSpPr>
        <p:spPr>
          <a:xfrm>
            <a:off x="4061250" y="4027075"/>
            <a:ext cx="813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門</a:t>
            </a:r>
            <a:endParaRPr sz="2100"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pic>
        <p:nvPicPr>
          <p:cNvPr id="1493" name="Google Shape;14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901" y="3853774"/>
            <a:ext cx="900700" cy="9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72"/>
          <p:cNvSpPr/>
          <p:nvPr/>
        </p:nvSpPr>
        <p:spPr>
          <a:xfrm rot="5400000">
            <a:off x="1677350" y="1232125"/>
            <a:ext cx="2034600" cy="20112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95" name="Google Shape;1495;p72"/>
          <p:cNvSpPr txBox="1"/>
          <p:nvPr/>
        </p:nvSpPr>
        <p:spPr>
          <a:xfrm>
            <a:off x="1999875" y="1473975"/>
            <a:ext cx="13818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馬桶</a:t>
            </a:r>
            <a:endParaRPr sz="2100"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pic>
        <p:nvPicPr>
          <p:cNvPr id="1496" name="Google Shape;149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4622" y="2057502"/>
            <a:ext cx="1097050" cy="102851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72"/>
          <p:cNvSpPr txBox="1"/>
          <p:nvPr/>
        </p:nvSpPr>
        <p:spPr>
          <a:xfrm>
            <a:off x="6389200" y="1312550"/>
            <a:ext cx="10728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 b="1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廁所</a:t>
            </a:r>
            <a:endParaRPr sz="2100" b="1"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pic>
        <p:nvPicPr>
          <p:cNvPr id="1498" name="Google Shape;1498;p72"/>
          <p:cNvPicPr preferRelativeResize="0"/>
          <p:nvPr/>
        </p:nvPicPr>
        <p:blipFill rotWithShape="1">
          <a:blip r:embed="rId5">
            <a:alphaModFix/>
          </a:blip>
          <a:srcRect t="15929" b="9248"/>
          <a:stretch/>
        </p:blipFill>
        <p:spPr>
          <a:xfrm>
            <a:off x="4097450" y="1473973"/>
            <a:ext cx="1575985" cy="11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3650" y="1952673"/>
            <a:ext cx="1205285" cy="10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1259" y="2527448"/>
            <a:ext cx="1072800" cy="105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375" y="1220425"/>
            <a:ext cx="1381800" cy="13851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2" name="Google Shape;1502;p72"/>
          <p:cNvCxnSpPr>
            <a:stCxn id="1501" idx="2"/>
          </p:cNvCxnSpPr>
          <p:nvPr/>
        </p:nvCxnSpPr>
        <p:spPr>
          <a:xfrm>
            <a:off x="805275" y="2605578"/>
            <a:ext cx="8400" cy="1217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3" name="Google Shape;1503;p72"/>
          <p:cNvCxnSpPr/>
          <p:nvPr/>
        </p:nvCxnSpPr>
        <p:spPr>
          <a:xfrm>
            <a:off x="813750" y="3807725"/>
            <a:ext cx="890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4" name="Google Shape;1504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1659" y="3589086"/>
            <a:ext cx="528344" cy="143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91;p72">
            <a:extLst>
              <a:ext uri="{FF2B5EF4-FFF2-40B4-BE49-F238E27FC236}">
                <a16:creationId xmlns:a16="http://schemas.microsoft.com/office/drawing/2014/main" xmlns="" id="{F2B5EB95-C40F-4F9F-B6F9-BB9E5C964F5D}"/>
              </a:ext>
            </a:extLst>
          </p:cNvPr>
          <p:cNvSpPr/>
          <p:nvPr/>
        </p:nvSpPr>
        <p:spPr>
          <a:xfrm rot="16200000">
            <a:off x="6655081" y="2407057"/>
            <a:ext cx="1056060" cy="802621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Google Shape;1495;p72">
            <a:extLst>
              <a:ext uri="{FF2B5EF4-FFF2-40B4-BE49-F238E27FC236}">
                <a16:creationId xmlns:a16="http://schemas.microsoft.com/office/drawing/2014/main" xmlns="" id="{BA26E1F0-A4E3-4315-8583-06F118C82CDF}"/>
              </a:ext>
            </a:extLst>
          </p:cNvPr>
          <p:cNvSpPr txBox="1"/>
          <p:nvPr/>
        </p:nvSpPr>
        <p:spPr>
          <a:xfrm>
            <a:off x="6781800" y="2563493"/>
            <a:ext cx="13818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花灑</a:t>
            </a:r>
            <a:endParaRPr sz="2100"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36277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FB6FFD55-935B-4888-964C-18049E0D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36" y="1112545"/>
            <a:ext cx="1569368" cy="339627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E7A7FC7-14C8-45BB-8681-E0EC6B17E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624" y="1112544"/>
            <a:ext cx="1569368" cy="33962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3F3553E4-B90A-4AFF-8058-E4D66AFC4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212" y="1112544"/>
            <a:ext cx="1569369" cy="33962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2ECEFBE8-6C8D-45EB-86C9-5AA4BE4654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800" y="1112544"/>
            <a:ext cx="1569369" cy="33962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0BC13AAA-1BCF-404E-BB41-6A0DBE723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8388" y="1112544"/>
            <a:ext cx="1569369" cy="33962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511" name="Google Shape;1511;p73"/>
          <p:cNvSpPr txBox="1">
            <a:spLocks noGrp="1"/>
          </p:cNvSpPr>
          <p:nvPr>
            <p:ph type="title"/>
          </p:nvPr>
        </p:nvSpPr>
        <p:spPr>
          <a:xfrm>
            <a:off x="713225" y="289525"/>
            <a:ext cx="77175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design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3E721CE8-DACD-44C7-B4C3-1D2F941603FA}"/>
              </a:ext>
            </a:extLst>
          </p:cNvPr>
          <p:cNvSpPr txBox="1"/>
          <p:nvPr/>
        </p:nvSpPr>
        <p:spPr>
          <a:xfrm>
            <a:off x="522970" y="4591050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6D0BFF52-E870-46EC-B79D-E2E57F97FDAA}"/>
              </a:ext>
            </a:extLst>
          </p:cNvPr>
          <p:cNvSpPr txBox="1"/>
          <p:nvPr/>
        </p:nvSpPr>
        <p:spPr>
          <a:xfrm>
            <a:off x="2300558" y="4591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2E1C45C3-5D02-4841-B378-17744863D0DA}"/>
              </a:ext>
            </a:extLst>
          </p:cNvPr>
          <p:cNvSpPr txBox="1"/>
          <p:nvPr/>
        </p:nvSpPr>
        <p:spPr>
          <a:xfrm>
            <a:off x="4032225" y="4591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亮度資訊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A88F3149-7D1C-4278-9F5C-114C242D292B}"/>
              </a:ext>
            </a:extLst>
          </p:cNvPr>
          <p:cNvSpPr txBox="1"/>
          <p:nvPr/>
        </p:nvSpPr>
        <p:spPr>
          <a:xfrm>
            <a:off x="5855734" y="4591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濕度資訊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D609662D-19BF-452F-BCD0-CE3846AB8465}"/>
              </a:ext>
            </a:extLst>
          </p:cNvPr>
          <p:cNvSpPr txBox="1"/>
          <p:nvPr/>
        </p:nvSpPr>
        <p:spPr>
          <a:xfrm>
            <a:off x="7633322" y="4591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手動調整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11;p73"/>
          <p:cNvSpPr txBox="1">
            <a:spLocks noGrp="1"/>
          </p:cNvSpPr>
          <p:nvPr>
            <p:ph type="title"/>
          </p:nvPr>
        </p:nvSpPr>
        <p:spPr>
          <a:xfrm>
            <a:off x="428745" y="553684"/>
            <a:ext cx="2690375" cy="3683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3E721CE8-DACD-44C7-B4C3-1D2F941603FA}"/>
              </a:ext>
            </a:extLst>
          </p:cNvPr>
          <p:cNvSpPr txBox="1"/>
          <p:nvPr/>
        </p:nvSpPr>
        <p:spPr>
          <a:xfrm>
            <a:off x="6070330" y="781050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D0BFF52-E870-46EC-B79D-E2E57F97FDAA}"/>
              </a:ext>
            </a:extLst>
          </p:cNvPr>
          <p:cNvSpPr txBox="1"/>
          <p:nvPr/>
        </p:nvSpPr>
        <p:spPr>
          <a:xfrm>
            <a:off x="6070330" y="1543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D609662D-19BF-452F-BCD0-CE3846AB8465}"/>
              </a:ext>
            </a:extLst>
          </p:cNvPr>
          <p:cNvSpPr txBox="1"/>
          <p:nvPr/>
        </p:nvSpPr>
        <p:spPr>
          <a:xfrm>
            <a:off x="6070330" y="2292355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手動調整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E1C45C3-5D02-4841-B378-17744863D0DA}"/>
              </a:ext>
            </a:extLst>
          </p:cNvPr>
          <p:cNvSpPr txBox="1"/>
          <p:nvPr/>
        </p:nvSpPr>
        <p:spPr>
          <a:xfrm>
            <a:off x="6070330" y="305688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濕度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8F3149-7D1C-4278-9F5C-114C242D292B}"/>
              </a:ext>
            </a:extLst>
          </p:cNvPr>
          <p:cNvSpPr txBox="1"/>
          <p:nvPr/>
        </p:nvSpPr>
        <p:spPr>
          <a:xfrm>
            <a:off x="6070330" y="3829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3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1262068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01181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77254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3537529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8" r="35915"/>
          <a:stretch/>
        </p:blipFill>
        <p:spPr>
          <a:xfrm>
            <a:off x="3298374" y="255991"/>
            <a:ext cx="2329302" cy="4636800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218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11;p73"/>
          <p:cNvSpPr txBox="1">
            <a:spLocks noGrp="1"/>
          </p:cNvSpPr>
          <p:nvPr>
            <p:ph type="title"/>
          </p:nvPr>
        </p:nvSpPr>
        <p:spPr>
          <a:xfrm>
            <a:off x="428745" y="553684"/>
            <a:ext cx="2690375" cy="3683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3E721CE8-DACD-44C7-B4C3-1D2F941603FA}"/>
              </a:ext>
            </a:extLst>
          </p:cNvPr>
          <p:cNvSpPr txBox="1"/>
          <p:nvPr/>
        </p:nvSpPr>
        <p:spPr>
          <a:xfrm>
            <a:off x="6070330" y="781050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D0BFF52-E870-46EC-B79D-E2E57F97FDAA}"/>
              </a:ext>
            </a:extLst>
          </p:cNvPr>
          <p:cNvSpPr txBox="1"/>
          <p:nvPr/>
        </p:nvSpPr>
        <p:spPr>
          <a:xfrm>
            <a:off x="6070330" y="1543049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D609662D-19BF-452F-BCD0-CE3846AB8465}"/>
              </a:ext>
            </a:extLst>
          </p:cNvPr>
          <p:cNvSpPr txBox="1"/>
          <p:nvPr/>
        </p:nvSpPr>
        <p:spPr>
          <a:xfrm>
            <a:off x="6070330" y="2292355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手動調整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E1C45C3-5D02-4841-B378-17744863D0DA}"/>
              </a:ext>
            </a:extLst>
          </p:cNvPr>
          <p:cNvSpPr txBox="1"/>
          <p:nvPr/>
        </p:nvSpPr>
        <p:spPr>
          <a:xfrm>
            <a:off x="6070330" y="305688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濕度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8F3149-7D1C-4278-9F5C-114C242D292B}"/>
              </a:ext>
            </a:extLst>
          </p:cNvPr>
          <p:cNvSpPr txBox="1"/>
          <p:nvPr/>
        </p:nvSpPr>
        <p:spPr>
          <a:xfrm>
            <a:off x="6070330" y="3829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3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1262068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01181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77254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3537529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6" r="35927"/>
          <a:stretch/>
        </p:blipFill>
        <p:spPr>
          <a:xfrm>
            <a:off x="3298734" y="257825"/>
            <a:ext cx="2324100" cy="4636017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17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11;p73"/>
          <p:cNvSpPr txBox="1">
            <a:spLocks noGrp="1"/>
          </p:cNvSpPr>
          <p:nvPr>
            <p:ph type="title"/>
          </p:nvPr>
        </p:nvSpPr>
        <p:spPr>
          <a:xfrm>
            <a:off x="428745" y="553684"/>
            <a:ext cx="2690375" cy="3683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3E721CE8-DACD-44C7-B4C3-1D2F941603FA}"/>
              </a:ext>
            </a:extLst>
          </p:cNvPr>
          <p:cNvSpPr txBox="1"/>
          <p:nvPr/>
        </p:nvSpPr>
        <p:spPr>
          <a:xfrm>
            <a:off x="6070330" y="781050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D0BFF52-E870-46EC-B79D-E2E57F97FDAA}"/>
              </a:ext>
            </a:extLst>
          </p:cNvPr>
          <p:cNvSpPr txBox="1"/>
          <p:nvPr/>
        </p:nvSpPr>
        <p:spPr>
          <a:xfrm>
            <a:off x="6070330" y="1543049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D609662D-19BF-452F-BCD0-CE3846AB8465}"/>
              </a:ext>
            </a:extLst>
          </p:cNvPr>
          <p:cNvSpPr txBox="1"/>
          <p:nvPr/>
        </p:nvSpPr>
        <p:spPr>
          <a:xfrm>
            <a:off x="6070330" y="2292355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手動調整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E1C45C3-5D02-4841-B378-17744863D0DA}"/>
              </a:ext>
            </a:extLst>
          </p:cNvPr>
          <p:cNvSpPr txBox="1"/>
          <p:nvPr/>
        </p:nvSpPr>
        <p:spPr>
          <a:xfrm>
            <a:off x="6070330" y="305688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濕度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8F3149-7D1C-4278-9F5C-114C242D292B}"/>
              </a:ext>
            </a:extLst>
          </p:cNvPr>
          <p:cNvSpPr txBox="1"/>
          <p:nvPr/>
        </p:nvSpPr>
        <p:spPr>
          <a:xfrm>
            <a:off x="6070330" y="3829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3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1262068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01181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77254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3537529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2" r="35834"/>
          <a:stretch/>
        </p:blipFill>
        <p:spPr>
          <a:xfrm>
            <a:off x="3295434" y="257082"/>
            <a:ext cx="2328178" cy="4636800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457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11;p73"/>
          <p:cNvSpPr txBox="1">
            <a:spLocks noGrp="1"/>
          </p:cNvSpPr>
          <p:nvPr>
            <p:ph type="title"/>
          </p:nvPr>
        </p:nvSpPr>
        <p:spPr>
          <a:xfrm>
            <a:off x="428745" y="553684"/>
            <a:ext cx="2690375" cy="3683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3E721CE8-DACD-44C7-B4C3-1D2F941603FA}"/>
              </a:ext>
            </a:extLst>
          </p:cNvPr>
          <p:cNvSpPr txBox="1"/>
          <p:nvPr/>
        </p:nvSpPr>
        <p:spPr>
          <a:xfrm>
            <a:off x="6070330" y="781050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D0BFF52-E870-46EC-B79D-E2E57F97FDAA}"/>
              </a:ext>
            </a:extLst>
          </p:cNvPr>
          <p:cNvSpPr txBox="1"/>
          <p:nvPr/>
        </p:nvSpPr>
        <p:spPr>
          <a:xfrm>
            <a:off x="6070330" y="1543049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D609662D-19BF-452F-BCD0-CE3846AB8465}"/>
              </a:ext>
            </a:extLst>
          </p:cNvPr>
          <p:cNvSpPr txBox="1"/>
          <p:nvPr/>
        </p:nvSpPr>
        <p:spPr>
          <a:xfrm>
            <a:off x="6070330" y="2292355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手動調整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E1C45C3-5D02-4841-B378-17744863D0DA}"/>
              </a:ext>
            </a:extLst>
          </p:cNvPr>
          <p:cNvSpPr txBox="1"/>
          <p:nvPr/>
        </p:nvSpPr>
        <p:spPr>
          <a:xfrm>
            <a:off x="6070330" y="305688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濕度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8F3149-7D1C-4278-9F5C-114C242D292B}"/>
              </a:ext>
            </a:extLst>
          </p:cNvPr>
          <p:cNvSpPr txBox="1"/>
          <p:nvPr/>
        </p:nvSpPr>
        <p:spPr>
          <a:xfrm>
            <a:off x="6070330" y="3829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3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1262068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01181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77254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3537529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6" r="35927"/>
          <a:stretch/>
        </p:blipFill>
        <p:spPr>
          <a:xfrm>
            <a:off x="3298734" y="257825"/>
            <a:ext cx="2324100" cy="4636017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20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11;p73"/>
          <p:cNvSpPr txBox="1">
            <a:spLocks noGrp="1"/>
          </p:cNvSpPr>
          <p:nvPr>
            <p:ph type="title"/>
          </p:nvPr>
        </p:nvSpPr>
        <p:spPr>
          <a:xfrm>
            <a:off x="428745" y="553684"/>
            <a:ext cx="2690375" cy="3683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3E721CE8-DACD-44C7-B4C3-1D2F941603FA}"/>
              </a:ext>
            </a:extLst>
          </p:cNvPr>
          <p:cNvSpPr txBox="1"/>
          <p:nvPr/>
        </p:nvSpPr>
        <p:spPr>
          <a:xfrm>
            <a:off x="6070330" y="781050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D0BFF52-E870-46EC-B79D-E2E57F97FDAA}"/>
              </a:ext>
            </a:extLst>
          </p:cNvPr>
          <p:cNvSpPr txBox="1"/>
          <p:nvPr/>
        </p:nvSpPr>
        <p:spPr>
          <a:xfrm>
            <a:off x="6070330" y="1543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D609662D-19BF-452F-BCD0-CE3846AB8465}"/>
              </a:ext>
            </a:extLst>
          </p:cNvPr>
          <p:cNvSpPr txBox="1"/>
          <p:nvPr/>
        </p:nvSpPr>
        <p:spPr>
          <a:xfrm>
            <a:off x="6070330" y="2292355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手動調整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E1C45C3-5D02-4841-B378-17744863D0DA}"/>
              </a:ext>
            </a:extLst>
          </p:cNvPr>
          <p:cNvSpPr txBox="1"/>
          <p:nvPr/>
        </p:nvSpPr>
        <p:spPr>
          <a:xfrm>
            <a:off x="6070330" y="305688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濕度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8F3149-7D1C-4278-9F5C-114C242D292B}"/>
              </a:ext>
            </a:extLst>
          </p:cNvPr>
          <p:cNvSpPr txBox="1"/>
          <p:nvPr/>
        </p:nvSpPr>
        <p:spPr>
          <a:xfrm>
            <a:off x="6070330" y="3829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3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1262068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01181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77254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3537529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7" r="36024"/>
          <a:stretch/>
        </p:blipFill>
        <p:spPr>
          <a:xfrm>
            <a:off x="3286125" y="260132"/>
            <a:ext cx="2330242" cy="4636800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0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11;p73"/>
          <p:cNvSpPr txBox="1">
            <a:spLocks noGrp="1"/>
          </p:cNvSpPr>
          <p:nvPr>
            <p:ph type="title"/>
          </p:nvPr>
        </p:nvSpPr>
        <p:spPr>
          <a:xfrm>
            <a:off x="428745" y="553684"/>
            <a:ext cx="2690375" cy="3683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3E721CE8-DACD-44C7-B4C3-1D2F941603FA}"/>
              </a:ext>
            </a:extLst>
          </p:cNvPr>
          <p:cNvSpPr txBox="1"/>
          <p:nvPr/>
        </p:nvSpPr>
        <p:spPr>
          <a:xfrm>
            <a:off x="6070330" y="781050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D0BFF52-E870-46EC-B79D-E2E57F97FDAA}"/>
              </a:ext>
            </a:extLst>
          </p:cNvPr>
          <p:cNvSpPr txBox="1"/>
          <p:nvPr/>
        </p:nvSpPr>
        <p:spPr>
          <a:xfrm>
            <a:off x="6070330" y="1543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D609662D-19BF-452F-BCD0-CE3846AB8465}"/>
              </a:ext>
            </a:extLst>
          </p:cNvPr>
          <p:cNvSpPr txBox="1"/>
          <p:nvPr/>
        </p:nvSpPr>
        <p:spPr>
          <a:xfrm>
            <a:off x="6070330" y="2292355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手動調整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E1C45C3-5D02-4841-B378-17744863D0DA}"/>
              </a:ext>
            </a:extLst>
          </p:cNvPr>
          <p:cNvSpPr txBox="1"/>
          <p:nvPr/>
        </p:nvSpPr>
        <p:spPr>
          <a:xfrm>
            <a:off x="6070330" y="305688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濕度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8F3149-7D1C-4278-9F5C-114C242D292B}"/>
              </a:ext>
            </a:extLst>
          </p:cNvPr>
          <p:cNvSpPr txBox="1"/>
          <p:nvPr/>
        </p:nvSpPr>
        <p:spPr>
          <a:xfrm>
            <a:off x="6070330" y="3829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3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1262068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01181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77254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3537529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r="35583"/>
          <a:stretch/>
        </p:blipFill>
        <p:spPr>
          <a:xfrm>
            <a:off x="3278395" y="256056"/>
            <a:ext cx="2376876" cy="4636800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702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5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Abstraction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0" name="Google Shape;1330;p54"/>
          <p:cNvSpPr txBox="1">
            <a:spLocks noGrp="1"/>
          </p:cNvSpPr>
          <p:nvPr>
            <p:ph type="body" idx="1"/>
          </p:nvPr>
        </p:nvSpPr>
        <p:spPr>
          <a:xfrm>
            <a:off x="1226550" y="1064525"/>
            <a:ext cx="6690900" cy="3342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zh-TW" sz="2100" dirty="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廁所太潮濕一直是大多家庭存在的問題，尤其是當廁所裡面沒有對外窗的時候會更為嚴重</a:t>
            </a:r>
            <a:endParaRPr lang="en-US" altLang="zh-TW" sz="2100" dirty="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zh-TW" sz="2100" dirty="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我們做出一個廁所模型</a:t>
            </a:r>
            <a:r>
              <a:rPr lang="zh-TW" altLang="en-US" sz="2100" dirty="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100" dirty="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Aft>
                <a:spcPts val="12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zh-TW" sz="2100" dirty="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透過模型內的濕度去分析廁所風扇的開啟時機</a:t>
            </a:r>
            <a:endParaRPr lang="en-US" altLang="zh-TW" sz="2100" dirty="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Aft>
                <a:spcPts val="12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zh-TW" sz="2100" dirty="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同時再搭配自動開關燈以及藍牙控制等小功能，來模擬出一個不潮溼且方便的廁所環境</a:t>
            </a:r>
            <a:endParaRPr lang="en-US" altLang="zh-TW" sz="2100" dirty="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Aft>
                <a:spcPts val="1200"/>
              </a:spcAft>
              <a:buClrTx/>
              <a:buSzPct val="80000"/>
              <a:buFont typeface="Arial" panose="020B0604020202020204" pitchFamily="34" charset="0"/>
              <a:buChar char="•"/>
            </a:pPr>
            <a:r>
              <a:rPr lang="zh-TW" altLang="en-US" sz="2100" dirty="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目標：乾燥、省電、方便</a:t>
            </a:r>
            <a:endParaRPr lang="en-US" altLang="zh-TW" sz="2100" dirty="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11;p73"/>
          <p:cNvSpPr txBox="1">
            <a:spLocks noGrp="1"/>
          </p:cNvSpPr>
          <p:nvPr>
            <p:ph type="title"/>
          </p:nvPr>
        </p:nvSpPr>
        <p:spPr>
          <a:xfrm>
            <a:off x="428745" y="553684"/>
            <a:ext cx="2690375" cy="3683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3E721CE8-DACD-44C7-B4C3-1D2F941603FA}"/>
              </a:ext>
            </a:extLst>
          </p:cNvPr>
          <p:cNvSpPr txBox="1"/>
          <p:nvPr/>
        </p:nvSpPr>
        <p:spPr>
          <a:xfrm>
            <a:off x="6070330" y="781050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D0BFF52-E870-46EC-B79D-E2E57F97FDAA}"/>
              </a:ext>
            </a:extLst>
          </p:cNvPr>
          <p:cNvSpPr txBox="1"/>
          <p:nvPr/>
        </p:nvSpPr>
        <p:spPr>
          <a:xfrm>
            <a:off x="6070330" y="1543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D609662D-19BF-452F-BCD0-CE3846AB8465}"/>
              </a:ext>
            </a:extLst>
          </p:cNvPr>
          <p:cNvSpPr txBox="1"/>
          <p:nvPr/>
        </p:nvSpPr>
        <p:spPr>
          <a:xfrm>
            <a:off x="6070330" y="2292355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手動調整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E1C45C3-5D02-4841-B378-17744863D0DA}"/>
              </a:ext>
            </a:extLst>
          </p:cNvPr>
          <p:cNvSpPr txBox="1"/>
          <p:nvPr/>
        </p:nvSpPr>
        <p:spPr>
          <a:xfrm>
            <a:off x="6070330" y="3056889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濕度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8F3149-7D1C-4278-9F5C-114C242D292B}"/>
              </a:ext>
            </a:extLst>
          </p:cNvPr>
          <p:cNvSpPr txBox="1"/>
          <p:nvPr/>
        </p:nvSpPr>
        <p:spPr>
          <a:xfrm>
            <a:off x="6070330" y="3829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3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1262068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01181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77254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3537529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2" r="35891"/>
          <a:stretch/>
        </p:blipFill>
        <p:spPr>
          <a:xfrm>
            <a:off x="3286125" y="262682"/>
            <a:ext cx="2339975" cy="4636800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0511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11;p73"/>
          <p:cNvSpPr txBox="1">
            <a:spLocks noGrp="1"/>
          </p:cNvSpPr>
          <p:nvPr>
            <p:ph type="title"/>
          </p:nvPr>
        </p:nvSpPr>
        <p:spPr>
          <a:xfrm>
            <a:off x="428745" y="553684"/>
            <a:ext cx="2690375" cy="3683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3E721CE8-DACD-44C7-B4C3-1D2F941603FA}"/>
              </a:ext>
            </a:extLst>
          </p:cNvPr>
          <p:cNvSpPr txBox="1"/>
          <p:nvPr/>
        </p:nvSpPr>
        <p:spPr>
          <a:xfrm>
            <a:off x="6070330" y="781050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D0BFF52-E870-46EC-B79D-E2E57F97FDAA}"/>
              </a:ext>
            </a:extLst>
          </p:cNvPr>
          <p:cNvSpPr txBox="1"/>
          <p:nvPr/>
        </p:nvSpPr>
        <p:spPr>
          <a:xfrm>
            <a:off x="6070330" y="1543049"/>
            <a:ext cx="10795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登入畫面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D609662D-19BF-452F-BCD0-CE3846AB8465}"/>
              </a:ext>
            </a:extLst>
          </p:cNvPr>
          <p:cNvSpPr txBox="1"/>
          <p:nvPr/>
        </p:nvSpPr>
        <p:spPr>
          <a:xfrm>
            <a:off x="6070330" y="2292355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手動調整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E1C45C3-5D02-4841-B378-17744863D0DA}"/>
              </a:ext>
            </a:extLst>
          </p:cNvPr>
          <p:cNvSpPr txBox="1"/>
          <p:nvPr/>
        </p:nvSpPr>
        <p:spPr>
          <a:xfrm>
            <a:off x="6070330" y="3056889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濕度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8F3149-7D1C-4278-9F5C-114C242D292B}"/>
              </a:ext>
            </a:extLst>
          </p:cNvPr>
          <p:cNvSpPr txBox="1"/>
          <p:nvPr/>
        </p:nvSpPr>
        <p:spPr>
          <a:xfrm>
            <a:off x="6070330" y="3829049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3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1262068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01181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77254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3537529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3" r="35893"/>
          <a:stretch/>
        </p:blipFill>
        <p:spPr>
          <a:xfrm>
            <a:off x="3289465" y="262046"/>
            <a:ext cx="2330780" cy="4636800"/>
          </a:xfrm>
          <a:prstGeom prst="round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644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cf6efcf-f58c-4af1-9a80-5771d3ce29c9_.web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889" r="35941"/>
          <a:stretch/>
        </p:blipFill>
        <p:spPr>
          <a:xfrm>
            <a:off x="3302000" y="266128"/>
            <a:ext cx="2336800" cy="4632444"/>
          </a:xfrm>
          <a:prstGeom prst="roundRect">
            <a:avLst/>
          </a:prstGeom>
        </p:spPr>
      </p:pic>
      <p:sp>
        <p:nvSpPr>
          <p:cNvPr id="7" name="Google Shape;1511;p73"/>
          <p:cNvSpPr txBox="1">
            <a:spLocks noGrp="1"/>
          </p:cNvSpPr>
          <p:nvPr>
            <p:ph type="title"/>
          </p:nvPr>
        </p:nvSpPr>
        <p:spPr>
          <a:xfrm>
            <a:off x="428745" y="553684"/>
            <a:ext cx="2690375" cy="3683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Flow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3E721CE8-DACD-44C7-B4C3-1D2F941603FA}"/>
              </a:ext>
            </a:extLst>
          </p:cNvPr>
          <p:cNvSpPr txBox="1"/>
          <p:nvPr/>
        </p:nvSpPr>
        <p:spPr>
          <a:xfrm>
            <a:off x="6070330" y="781050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6D0BFF52-E870-46EC-B79D-E2E57F97FDAA}"/>
              </a:ext>
            </a:extLst>
          </p:cNvPr>
          <p:cNvSpPr txBox="1"/>
          <p:nvPr/>
        </p:nvSpPr>
        <p:spPr>
          <a:xfrm>
            <a:off x="6070330" y="1543049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登入畫面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D609662D-19BF-452F-BCD0-CE3846AB8465}"/>
              </a:ext>
            </a:extLst>
          </p:cNvPr>
          <p:cNvSpPr txBox="1"/>
          <p:nvPr/>
        </p:nvSpPr>
        <p:spPr>
          <a:xfrm>
            <a:off x="6070330" y="2292355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手動調整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2E1C45C3-5D02-4841-B378-17744863D0DA}"/>
              </a:ext>
            </a:extLst>
          </p:cNvPr>
          <p:cNvSpPr txBox="1"/>
          <p:nvPr/>
        </p:nvSpPr>
        <p:spPr>
          <a:xfrm>
            <a:off x="6070330" y="3056889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濕度</a:t>
            </a:r>
            <a:r>
              <a:rPr lang="zh-TW" altLang="en-US" dirty="0"/>
              <a:t>資訊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A88F3149-7D1C-4278-9F5C-114C242D292B}"/>
              </a:ext>
            </a:extLst>
          </p:cNvPr>
          <p:cNvSpPr txBox="1"/>
          <p:nvPr/>
        </p:nvSpPr>
        <p:spPr>
          <a:xfrm>
            <a:off x="6070330" y="3829049"/>
            <a:ext cx="1079500" cy="307777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亮度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</a:t>
            </a:r>
          </a:p>
        </p:txBody>
      </p:sp>
      <p:sp>
        <p:nvSpPr>
          <p:cNvPr id="13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1262068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01181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2772540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">
            <a:extLst>
              <a:ext uri="{FF2B5EF4-FFF2-40B4-BE49-F238E27FC236}">
                <a16:creationId xmlns:a16="http://schemas.microsoft.com/office/drawing/2014/main" xmlns="" id="{6A458C74-B216-4FE9-AE3D-F66D3147DC2E}"/>
              </a:ext>
            </a:extLst>
          </p:cNvPr>
          <p:cNvSpPr/>
          <p:nvPr/>
        </p:nvSpPr>
        <p:spPr>
          <a:xfrm rot="5400000">
            <a:off x="6457667" y="3537529"/>
            <a:ext cx="304825" cy="12703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52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74"/>
          <p:cNvSpPr txBox="1">
            <a:spLocks noGrp="1"/>
          </p:cNvSpPr>
          <p:nvPr>
            <p:ph type="subTitle" idx="1"/>
          </p:nvPr>
        </p:nvSpPr>
        <p:spPr>
          <a:xfrm>
            <a:off x="677510" y="1068225"/>
            <a:ext cx="5784250" cy="3828895"/>
          </a:xfrm>
          <a:prstGeom prst="rect">
            <a:avLst/>
          </a:prstGeom>
          <a:solidFill>
            <a:srgbClr val="EDECDF">
              <a:alpha val="791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Char char="•"/>
            </a:pPr>
            <a:r>
              <a:rPr lang="zh-TW" sz="13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</a:t>
            </a:r>
            <a:r>
              <a:rPr 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https://www.dreamstime.com/stock-illustration-cartoon-illustration-dirty-hand-germ-image68371442</a:t>
            </a:r>
            <a:endParaRPr sz="1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https://www.momoshop.com.tw/goods/GoodsDetail.jsp?i_code=7213228&amp;osm=Ad07&amp;utm_source=googleshop&amp;utm_medium=traffic_pla&amp;utm_content=bn&amp;gclid=CjwKCAjwur-SBhB6EiwA5sKtjvVj4KS-sBuptN5yw-h0RWMjmOymT47G2ZmVIu5xpF-6-w9wDvq1zhoC3GcQAvD_BwE</a:t>
            </a:r>
            <a:endParaRPr sz="1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https://xsj.699pic.com/tupian/11k944.html</a:t>
            </a:r>
            <a:endParaRPr sz="10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https://aaloktech.in/wp-content/uploads/2021/11/ESP32-wroom-32-module-321_720x.jpg</a:t>
            </a:r>
            <a:endParaRPr sz="10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7"/>
              </a:rPr>
              <a:t>https://img.ruten.com.tw/s5/465/7ee/keke0016/d/9b/5f/22043766328159_997.jpg</a:t>
            </a:r>
            <a:endParaRPr sz="10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8"/>
              </a:rPr>
              <a:t>https://cf.shopee.tw/file/07681313d3aa54de1c455a5e828a67d2</a:t>
            </a:r>
            <a:endParaRPr sz="10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9"/>
              </a:rPr>
              <a:t>https://www.taiwaniot.com.tw/wp-content/uploads/2016/09/61MYAP90QaL._SL1024_-600x600.jpg</a:t>
            </a:r>
            <a:endParaRPr sz="10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0"/>
              </a:rPr>
              <a:t>https://shoplineimg.com/602c938c7bc9170010fba49f/603f344307ec314e50b63c59/800x.jpg</a:t>
            </a:r>
            <a:r>
              <a:rPr lang="zh-TW" sz="10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sz="10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1"/>
              </a:rPr>
              <a:t>https://myenergymonster.com/ma/humidity-in-your-home/</a:t>
            </a:r>
            <a:endParaRPr sz="10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2"/>
              </a:rPr>
              <a:t>https://stat.motc.gov.tw/mocdb/stmain.jsp?sys=100</a:t>
            </a:r>
            <a:endParaRPr sz="10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3"/>
              </a:rPr>
              <a:t>https://www.commonhealth.com.tw/article/74579</a:t>
            </a:r>
            <a:endParaRPr sz="10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4"/>
              </a:rPr>
              <a:t>https://www.businesstoday.com.tw/article/category/80731/post/202005210018/</a:t>
            </a:r>
            <a:endParaRPr sz="100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Char char="•"/>
            </a:pPr>
            <a:r>
              <a:rPr lang="zh-TW" sz="1000" u="sng">
                <a:solidFill>
                  <a:schemeClr val="hlin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15"/>
              </a:rPr>
              <a:t>https://heho.com.tw/archives/16713</a:t>
            </a:r>
            <a:endParaRPr sz="1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17" name="Google Shape;1517;p74"/>
          <p:cNvSpPr txBox="1">
            <a:spLocks noGrp="1"/>
          </p:cNvSpPr>
          <p:nvPr>
            <p:ph type="title"/>
          </p:nvPr>
        </p:nvSpPr>
        <p:spPr>
          <a:xfrm>
            <a:off x="514950" y="29997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References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75"/>
          <p:cNvSpPr txBox="1">
            <a:spLocks noGrp="1"/>
          </p:cNvSpPr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  <a:endParaRPr sz="6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(情境一)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36" name="Google Shape;1336;p55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zh-TW" sz="210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浴室沒有對外窗很潮濕</a:t>
            </a:r>
            <a:endParaRPr sz="210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-"/>
            </a:pPr>
            <a:r>
              <a:rPr lang="zh-TW" sz="210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洗完澡讓抽風機抽風</a:t>
            </a:r>
            <a:endParaRPr sz="210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卻不知道什麼時候關掉抽風機比較合適</a:t>
            </a:r>
            <a:endParaRPr sz="210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rgbClr val="333333"/>
              </a:solidFill>
              <a:highlight>
                <a:schemeClr val="lt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pic>
        <p:nvPicPr>
          <p:cNvPr id="1337" name="Google Shape;13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775" y="3448035"/>
            <a:ext cx="1907545" cy="122569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" name="Google Shape;1352;p57">
            <a:extLst>
              <a:ext uri="{FF2B5EF4-FFF2-40B4-BE49-F238E27FC236}">
                <a16:creationId xmlns:a16="http://schemas.microsoft.com/office/drawing/2014/main" xmlns="" id="{B0BD2B11-7237-4733-86FD-49ED0D40B362}"/>
              </a:ext>
            </a:extLst>
          </p:cNvPr>
          <p:cNvSpPr txBox="1"/>
          <p:nvPr/>
        </p:nvSpPr>
        <p:spPr>
          <a:xfrm>
            <a:off x="1231923" y="3190836"/>
            <a:ext cx="4967700" cy="83096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Solution: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	</a:t>
            </a:r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自動判斷何時開關風扇</a:t>
            </a:r>
            <a:endParaRPr sz="2100"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(情境二)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43" name="Google Shape;1343;p56"/>
          <p:cNvSpPr txBox="1">
            <a:spLocks noGrp="1"/>
          </p:cNvSpPr>
          <p:nvPr>
            <p:ph type="body" idx="1"/>
          </p:nvPr>
        </p:nvSpPr>
        <p:spPr>
          <a:xfrm>
            <a:off x="713250" y="137370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-"/>
            </a:pPr>
            <a:r>
              <a:rPr lang="zh-TW" sz="210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手髒髒想去廁所洗手</a:t>
            </a:r>
            <a:endParaRPr sz="210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-"/>
            </a:pPr>
            <a:r>
              <a:rPr lang="zh-TW" sz="210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要用手去碰開關</a:t>
            </a:r>
            <a:endParaRPr sz="210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44" name="Google Shape;13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188" y="2294599"/>
            <a:ext cx="1873949" cy="28489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52;p57">
            <a:extLst>
              <a:ext uri="{FF2B5EF4-FFF2-40B4-BE49-F238E27FC236}">
                <a16:creationId xmlns:a16="http://schemas.microsoft.com/office/drawing/2014/main" xmlns="" id="{713D06EB-14F2-4911-9DBA-AFC99A453103}"/>
              </a:ext>
            </a:extLst>
          </p:cNvPr>
          <p:cNvSpPr txBox="1"/>
          <p:nvPr/>
        </p:nvSpPr>
        <p:spPr>
          <a:xfrm>
            <a:off x="1209876" y="2830440"/>
            <a:ext cx="4967700" cy="1154132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Solution: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	</a:t>
            </a:r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靠近廁所門時 自動開燈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	遠離廁所門時 自動關燈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57"/>
          <p:cNvSpPr txBox="1">
            <a:spLocks noGrp="1"/>
          </p:cNvSpPr>
          <p:nvPr>
            <p:ph type="body" idx="1"/>
          </p:nvPr>
        </p:nvSpPr>
        <p:spPr>
          <a:xfrm>
            <a:off x="713250" y="1373700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-"/>
            </a:pPr>
            <a:r>
              <a:rPr lang="zh-TW" sz="210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上大號忘了開抽風機</a:t>
            </a:r>
            <a:endParaRPr sz="210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-"/>
            </a:pPr>
            <a:r>
              <a:rPr lang="zh-TW" sz="2100">
                <a:solidFill>
                  <a:srgbClr val="333333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被自己的大號臭死</a:t>
            </a:r>
            <a:endParaRPr sz="2100">
              <a:solidFill>
                <a:srgbClr val="333333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51" name="Google Shape;1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442" y="2375988"/>
            <a:ext cx="2573832" cy="27417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52;p57">
            <a:extLst>
              <a:ext uri="{FF2B5EF4-FFF2-40B4-BE49-F238E27FC236}">
                <a16:creationId xmlns:a16="http://schemas.microsoft.com/office/drawing/2014/main" xmlns="" id="{C8E6FBE1-E65A-4377-B318-DAD76079D52B}"/>
              </a:ext>
            </a:extLst>
          </p:cNvPr>
          <p:cNvSpPr txBox="1"/>
          <p:nvPr/>
        </p:nvSpPr>
        <p:spPr>
          <a:xfrm>
            <a:off x="1263454" y="2750486"/>
            <a:ext cx="4967700" cy="83096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Solution: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	</a:t>
            </a:r>
            <a:r>
              <a:rPr lang="zh-TW" altLang="en-US" sz="2100">
                <a:latin typeface="微軟正黑體" panose="020B0604030504040204" pitchFamily="34" charset="-120"/>
                <a:ea typeface="微軟正黑體" panose="020B0604030504040204" pitchFamily="34" charset="-120"/>
                <a:cs typeface="Manjari"/>
                <a:sym typeface="Manjari"/>
              </a:rPr>
              <a:t>坐上馬桶就開風扇</a:t>
            </a:r>
            <a:endParaRPr sz="2100">
              <a:latin typeface="微軟正黑體" panose="020B0604030504040204" pitchFamily="34" charset="-120"/>
              <a:ea typeface="微軟正黑體" panose="020B0604030504040204" pitchFamily="34" charset="-120"/>
              <a:cs typeface="Manjari"/>
              <a:sym typeface="Manjari"/>
            </a:endParaRPr>
          </a:p>
        </p:txBody>
      </p:sp>
      <p:sp>
        <p:nvSpPr>
          <p:cNvPr id="9" name="Google Shape;1342;p5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 (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59"/>
          <p:cNvSpPr txBox="1">
            <a:spLocks noGrp="1"/>
          </p:cNvSpPr>
          <p:nvPr>
            <p:ph type="body" idx="1"/>
          </p:nvPr>
        </p:nvSpPr>
        <p:spPr>
          <a:xfrm>
            <a:off x="330925" y="1035625"/>
            <a:ext cx="80616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100"/>
              <a:buFont typeface="Arial" panose="020B0604020202020204" pitchFamily="34" charset="0"/>
              <a:buChar char="•"/>
            </a:pPr>
            <a:r>
              <a:rPr lang="zh-TW" sz="2100">
                <a:solidFill>
                  <a:srgbClr val="111111"/>
                </a:solidFill>
                <a:highlight>
                  <a:srgbClr val="FCFCFC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對人體而言，最舒適的濕度約為 50%到60%之間，最低不應低於20%，最高不超過60%。</a:t>
            </a:r>
            <a:endParaRPr sz="2100">
              <a:solidFill>
                <a:srgbClr val="111111"/>
              </a:solidFill>
              <a:highlight>
                <a:srgbClr val="FCFCFC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rgbClr val="111111"/>
              </a:solidFill>
              <a:highlight>
                <a:srgbClr val="FCFCFC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438150" indent="-342900">
              <a:spcBef>
                <a:spcPts val="1200"/>
              </a:spcBef>
              <a:buClr>
                <a:srgbClr val="111111"/>
              </a:buClr>
              <a:buSzPts val="2100"/>
              <a:buFont typeface="Arial" panose="020B0604020202020204" pitchFamily="34" charset="0"/>
              <a:buChar char="•"/>
            </a:pPr>
            <a:r>
              <a:rPr lang="zh-TW" sz="2100">
                <a:solidFill>
                  <a:srgbClr val="111111"/>
                </a:solidFill>
                <a:highlight>
                  <a:srgbClr val="FCFCFC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太乾太溼都會生病!!!</a:t>
            </a:r>
            <a:endParaRPr sz="21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66" name="Google Shape;13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425" y="1634025"/>
            <a:ext cx="3864474" cy="31179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74;p60"/>
          <p:cNvSpPr txBox="1">
            <a:spLocks noGrp="1"/>
          </p:cNvSpPr>
          <p:nvPr>
            <p:ph type="title"/>
          </p:nvPr>
        </p:nvSpPr>
        <p:spPr>
          <a:xfrm>
            <a:off x="311700" y="254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Related Work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60"/>
          <p:cNvSpPr txBox="1">
            <a:spLocks noGrp="1"/>
          </p:cNvSpPr>
          <p:nvPr>
            <p:ph type="body" idx="1"/>
          </p:nvPr>
        </p:nvSpPr>
        <p:spPr>
          <a:xfrm>
            <a:off x="453450" y="984013"/>
            <a:ext cx="3978000" cy="301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100"/>
              <a:buFont typeface="Microsoft JhengHei"/>
              <a:buAutoNum type="arabicPeriod"/>
            </a:pPr>
            <a:r>
              <a:rPr lang="zh-TW" sz="2100">
                <a:solidFill>
                  <a:srgbClr val="111111"/>
                </a:solidFill>
                <a:highlight>
                  <a:srgbClr val="FCFCFC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而在台灣，相對濕度大多在70%以上，甚至會到80%，水氣往往高於建議標準。</a:t>
            </a:r>
            <a:endParaRPr sz="2100">
              <a:solidFill>
                <a:srgbClr val="111111"/>
              </a:solidFill>
              <a:highlight>
                <a:srgbClr val="FCFCFC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rgbClr val="111111"/>
              </a:solidFill>
              <a:highlight>
                <a:srgbClr val="FCFCFC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552450" indent="-457200">
              <a:spcBef>
                <a:spcPts val="1200"/>
              </a:spcBef>
              <a:buClr>
                <a:srgbClr val="111111"/>
              </a:buClr>
              <a:buSzPts val="2100"/>
              <a:buFont typeface="+mj-lt"/>
              <a:buAutoNum type="arabicPeriod" startAt="2"/>
            </a:pPr>
            <a:r>
              <a:rPr lang="zh-TW" sz="2100">
                <a:solidFill>
                  <a:srgbClr val="111111"/>
                </a:solidFill>
                <a:highlight>
                  <a:srgbClr val="FCFCFC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當外界濕度太高，人的排汗就不順暢，容易悶熱、起疹、不適，且高濕度也是細菌與黴菌滋生的溫床</a:t>
            </a:r>
            <a:endParaRPr sz="2100"/>
          </a:p>
        </p:txBody>
      </p:sp>
      <p:sp>
        <p:nvSpPr>
          <p:cNvPr id="1372" name="Google Shape;1372;p60"/>
          <p:cNvSpPr txBox="1"/>
          <p:nvPr/>
        </p:nvSpPr>
        <p:spPr>
          <a:xfrm>
            <a:off x="4431450" y="4613488"/>
            <a:ext cx="358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資料來源:</a:t>
            </a:r>
            <a:r>
              <a:rPr lang="zh-TW" sz="1200">
                <a:solidFill>
                  <a:srgbClr val="00A29A"/>
                </a:solidFill>
                <a:highlight>
                  <a:srgbClr val="FFFFFF"/>
                </a:highlight>
                <a:uFill>
                  <a:noFill/>
                </a:u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交通部統計查詢網</a:t>
            </a:r>
            <a:endParaRPr sz="1200"/>
          </a:p>
        </p:txBody>
      </p:sp>
      <p:pic>
        <p:nvPicPr>
          <p:cNvPr id="1373" name="Google Shape;137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8225" y="827026"/>
            <a:ext cx="3859574" cy="378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60"/>
          <p:cNvSpPr txBox="1">
            <a:spLocks noGrp="1"/>
          </p:cNvSpPr>
          <p:nvPr>
            <p:ph type="title"/>
          </p:nvPr>
        </p:nvSpPr>
        <p:spPr>
          <a:xfrm>
            <a:off x="311700" y="254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Related Work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" grpId="0" uiExpand="1" build="p"/>
      <p:bldP spid="13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61"/>
          <p:cNvSpPr txBox="1">
            <a:spLocks noGrp="1"/>
          </p:cNvSpPr>
          <p:nvPr>
            <p:ph type="subTitle" idx="4294967295"/>
          </p:nvPr>
        </p:nvSpPr>
        <p:spPr>
          <a:xfrm>
            <a:off x="923339" y="1693690"/>
            <a:ext cx="4334459" cy="1938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>
              <a:spcAft>
                <a:spcPts val="1200"/>
              </a:spcAft>
              <a:buSzPct val="50000"/>
            </a:pPr>
            <a:r>
              <a:rPr lang="zh-TW" sz="210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即使是最乾的台東部分相對溼度也高於70</a:t>
            </a:r>
            <a:endParaRPr lang="en-US" altLang="zh-TW" sz="210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>
              <a:spcAft>
                <a:spcPts val="1200"/>
              </a:spcAft>
              <a:buSzPct val="50000"/>
            </a:pPr>
            <a:r>
              <a:rPr lang="zh-TW" sz="210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東北角</a:t>
            </a:r>
            <a:r>
              <a:rPr lang="zh-TW" altLang="en-US" sz="210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、高海拔山區</a:t>
            </a:r>
            <a:r>
              <a:rPr lang="zh-TW" sz="210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甚至逼近90</a:t>
            </a:r>
            <a:endParaRPr lang="en-US" altLang="zh-TW" sz="210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>
              <a:spcAft>
                <a:spcPts val="1200"/>
              </a:spcAft>
              <a:buSzPct val="50000"/>
            </a:pPr>
            <a:r>
              <a:rPr lang="zh-TW" sz="2100">
                <a:solidFill>
                  <a:schemeClr val="bg1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因此台灣更要注重溼度的降低</a:t>
            </a:r>
            <a:endParaRPr sz="2100">
              <a:solidFill>
                <a:schemeClr val="bg1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80" name="Google Shape;13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126" y="876300"/>
            <a:ext cx="2635099" cy="40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74;p60"/>
          <p:cNvSpPr txBox="1">
            <a:spLocks noGrp="1"/>
          </p:cNvSpPr>
          <p:nvPr>
            <p:ph type="title"/>
          </p:nvPr>
        </p:nvSpPr>
        <p:spPr>
          <a:xfrm>
            <a:off x="311700" y="254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Related Work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9" grpId="0" build="p"/>
    </p:bldLst>
  </p:timing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1468</Words>
  <Application>Microsoft Office PowerPoint</Application>
  <PresentationFormat>如螢幕大小 (16:9)</PresentationFormat>
  <Paragraphs>193</Paragraphs>
  <Slides>34</Slides>
  <Notes>25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6" baseType="lpstr">
      <vt:lpstr>Arial</vt:lpstr>
      <vt:lpstr>新細明體</vt:lpstr>
      <vt:lpstr>Hammersmith One</vt:lpstr>
      <vt:lpstr>Roboto Condensed Light</vt:lpstr>
      <vt:lpstr>Ubuntu</vt:lpstr>
      <vt:lpstr>Manjari</vt:lpstr>
      <vt:lpstr>Anaheim</vt:lpstr>
      <vt:lpstr>Nunito</vt:lpstr>
      <vt:lpstr>Wingdings</vt:lpstr>
      <vt:lpstr>標楷體</vt:lpstr>
      <vt:lpstr>微軟正黑體</vt:lpstr>
      <vt:lpstr>Elegant Education Pack for Students by Slidesgo</vt:lpstr>
      <vt:lpstr>廁所小尖兵，除霉大作戰</vt:lpstr>
      <vt:lpstr>大綱</vt:lpstr>
      <vt:lpstr>Abstraction</vt:lpstr>
      <vt:lpstr>Introduction (情境一)</vt:lpstr>
      <vt:lpstr>Introduction (情境二)</vt:lpstr>
      <vt:lpstr>Introduction (情境三)</vt:lpstr>
      <vt:lpstr>Related Work</vt:lpstr>
      <vt:lpstr>Related Work</vt:lpstr>
      <vt:lpstr>Related Work</vt:lpstr>
      <vt:lpstr>Related Work</vt:lpstr>
      <vt:lpstr>Related Work</vt:lpstr>
      <vt:lpstr>Related Work</vt:lpstr>
      <vt:lpstr>PowerPoint 簡報</vt:lpstr>
      <vt:lpstr>Proposed design</vt:lpstr>
      <vt:lpstr>Proposed design</vt:lpstr>
      <vt:lpstr>Proposed design</vt:lpstr>
      <vt:lpstr>Proposed design</vt:lpstr>
      <vt:lpstr>Proposed design</vt:lpstr>
      <vt:lpstr>Proposed design</vt:lpstr>
      <vt:lpstr>Proposed design</vt:lpstr>
      <vt:lpstr>Proposed design: 概念圖</vt:lpstr>
      <vt:lpstr>Proposed design: 概念圖</vt:lpstr>
      <vt:lpstr>Proposed design UI Flow</vt:lpstr>
      <vt:lpstr>Proposed design UI Flow</vt:lpstr>
      <vt:lpstr>Proposed design UI Flow</vt:lpstr>
      <vt:lpstr>Proposed design UI Flow</vt:lpstr>
      <vt:lpstr>Proposed design UI Flow</vt:lpstr>
      <vt:lpstr>Proposed design UI Flow</vt:lpstr>
      <vt:lpstr>Proposed design UI Flow</vt:lpstr>
      <vt:lpstr>Proposed design UI Flow</vt:lpstr>
      <vt:lpstr>Proposed design UI Flow</vt:lpstr>
      <vt:lpstr>Proposed design UI Flow</vt:lpstr>
      <vt:lpstr>References</vt:lpstr>
      <vt:lpstr>謝謝聆聽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廁所小尖兵，除霉大作戰</dc:title>
  <dc:creator>MANDY</dc:creator>
  <cp:lastModifiedBy>MANDY</cp:lastModifiedBy>
  <cp:revision>43</cp:revision>
  <dcterms:modified xsi:type="dcterms:W3CDTF">2022-05-23T08:01:29Z</dcterms:modified>
</cp:coreProperties>
</file>